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76" r:id="rId5"/>
    <p:sldId id="292" r:id="rId6"/>
    <p:sldId id="277" r:id="rId7"/>
    <p:sldId id="263" r:id="rId8"/>
    <p:sldId id="278" r:id="rId9"/>
    <p:sldId id="293" r:id="rId10"/>
    <p:sldId id="264" r:id="rId11"/>
    <p:sldId id="279" r:id="rId12"/>
    <p:sldId id="294" r:id="rId13"/>
    <p:sldId id="265" r:id="rId14"/>
    <p:sldId id="280" r:id="rId15"/>
    <p:sldId id="295" r:id="rId16"/>
    <p:sldId id="262" r:id="rId17"/>
    <p:sldId id="281" r:id="rId18"/>
    <p:sldId id="296" r:id="rId19"/>
    <p:sldId id="260" r:id="rId20"/>
    <p:sldId id="282" r:id="rId21"/>
    <p:sldId id="297" r:id="rId22"/>
    <p:sldId id="261" r:id="rId23"/>
    <p:sldId id="283" r:id="rId24"/>
    <p:sldId id="298" r:id="rId25"/>
    <p:sldId id="266" r:id="rId26"/>
    <p:sldId id="284" r:id="rId27"/>
    <p:sldId id="267" r:id="rId28"/>
    <p:sldId id="285" r:id="rId29"/>
    <p:sldId id="268" r:id="rId30"/>
    <p:sldId id="286" r:id="rId31"/>
    <p:sldId id="270" r:id="rId32"/>
    <p:sldId id="287" r:id="rId33"/>
    <p:sldId id="269" r:id="rId34"/>
    <p:sldId id="299" r:id="rId35"/>
    <p:sldId id="288" r:id="rId36"/>
    <p:sldId id="290" r:id="rId37"/>
    <p:sldId id="289" r:id="rId38"/>
    <p:sldId id="291" r:id="rId39"/>
    <p:sldId id="27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3" autoAdjust="0"/>
    <p:restoredTop sz="92235" autoAdjust="0"/>
  </p:normalViewPr>
  <p:slideViewPr>
    <p:cSldViewPr snapToGrid="0">
      <p:cViewPr varScale="1">
        <p:scale>
          <a:sx n="105" d="100"/>
          <a:sy n="105" d="100"/>
        </p:scale>
        <p:origin x="24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57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E86E0-D094-4313-879C-78CBA3318BD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E1F3E-BE88-42DD-919E-9C271FEA6E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45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1476E-8007-720E-9CA1-2F5CA0B44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BDDB3F-E370-E851-2EE9-ED7556901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15377-00DE-76D9-35AF-97BEF61D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F19AA-4912-8621-671F-49945F73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CEA33-F7C7-D6E3-8E6E-511481BE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8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FFB7A-161E-0A32-7AF6-C70A4F2E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16A9BA-1CBE-082F-E5EE-4E8FE3BF3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C549E-20FB-039A-601A-5692E5EA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EFA22-06BE-D71B-937C-42448572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8165E-FFED-6C20-2505-F0C5B3E9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6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68EFBF-0335-FE35-54A5-29F8C4950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4D02DC-7564-A853-014E-3880FB63B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360B9-B0F5-8E46-673D-D53C4ECB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E705F-2B8E-2451-CBC5-59CD829E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EFC2D-CBD6-DDFF-0725-B1B11F3F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6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93E44-8A0D-962A-CB19-72C4AB3F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D8F55-BB0D-AC5B-81B2-8B7BEF7B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10F57-7BA9-7C51-48B5-7CFC3C9C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EF0889-7A00-658D-6107-C3D26EBB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F6C35-E591-FDF5-7688-8D48AC2F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56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69188-5BAC-516A-A111-B0A538FC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4FC43-7319-708C-EC14-6E2C7FBA7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D8DF-EF01-1EA9-1B2C-7F2422EE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C5F88-4AF7-15C0-6A52-EB91A95A1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B8758-3A31-A8B4-8A19-E3601273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0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9372D-0B25-A37B-8C9F-6AECC2E2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172C4-C0B0-8D3A-BCA6-6FB4FFD1F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068B3F-4EB4-933E-614B-D664299CA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B8EB08-630E-75A3-4FED-A596C83F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EB630-67E9-D786-F681-680B25FD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0A749E-9459-018B-31D8-55B10693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0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D222C-659C-30E9-ABC0-87DD232D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011521-8643-CD88-744A-4EE93A9C4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F06A8B-D07D-ACAD-31C5-B5B3A8BC7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E512AC-1D0E-1B33-EB42-E286CBF91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5118F3-252E-B711-C623-404AFE60B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B7C928-C4BD-53F6-BA68-2C630907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1619A7-73D0-4512-E8F9-78369AEA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0DD868-50A6-516D-7A37-C3AC32DC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3B354-F967-2345-AB0E-37412A73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D2891A-E180-036D-7B73-51C75FDC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6C4FA9-D8AD-669D-65A7-5E7F253D9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94B8E0-B797-AB25-2E66-79334D8E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48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907E48-18AC-92F1-BD18-D23115E6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2E890E-186D-1348-5B4A-038D818A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B0FD04-9F56-51EC-0DF0-19C164CC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7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422AD-249B-1ED2-DBC0-F9115241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14C26-CE51-FDC7-E53E-D2CC2141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AAA64B-3280-FE23-CB98-735FD47E9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0551E-8F06-F672-ECE5-B8D70EFA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38112-EE26-E65B-BC80-EE44A051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3C76A9-7A42-8DC0-EA4B-05B637EC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5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33E30-8B9E-6179-261A-D74F1A55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B798C0-01D6-F898-EB9E-81F3D749C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93E297-1BBE-0EF7-B37D-DBDEB5C4D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38744-9D0E-4DA1-A876-DD7FA995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535B7-3504-2A99-50CC-10683E55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9FFD4-CB1D-E885-E416-FB5792DD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42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952F4B-40F5-9041-CAD4-B7C7A1CA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72AB0-209F-F843-2B50-513586E2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5482D-71E6-7D48-7F4B-45AAFF62C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4FC7-3F2E-46AD-935B-5AD813D05717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12751-2EEE-E9D3-70B5-DA4DE70F7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55AFC-4B03-449E-FEF4-3AF37E88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A3C35-3ADA-41DA-AC2D-AEAEC4FA1E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6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rtn.ai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BEED79-1654-64ED-49E1-9F996A0AB6E9}"/>
              </a:ext>
            </a:extLst>
          </p:cNvPr>
          <p:cNvSpPr txBox="1"/>
          <p:nvPr/>
        </p:nvSpPr>
        <p:spPr>
          <a:xfrm>
            <a:off x="2001770" y="2846540"/>
            <a:ext cx="8188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시스템프로그래밍 기말과제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7E991-1C84-F1C0-81FE-EF4718C16BC6}"/>
              </a:ext>
            </a:extLst>
          </p:cNvPr>
          <p:cNvSpPr txBox="1"/>
          <p:nvPr/>
        </p:nvSpPr>
        <p:spPr>
          <a:xfrm>
            <a:off x="8721731" y="4535933"/>
            <a:ext cx="25474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2019775054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전상훈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2023-06-13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과목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시스템프로그래밍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592AFF-4FDE-2D00-E52E-0E74854D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80" y="201336"/>
            <a:ext cx="17494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2DDD275-CDB7-7072-871D-A8F6B158C6C9}"/>
              </a:ext>
            </a:extLst>
          </p:cNvPr>
          <p:cNvCxnSpPr/>
          <p:nvPr/>
        </p:nvCxnSpPr>
        <p:spPr>
          <a:xfrm>
            <a:off x="0" y="2383971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B44B4D-5F10-5483-570A-E17D92D1A68D}"/>
              </a:ext>
            </a:extLst>
          </p:cNvPr>
          <p:cNvCxnSpPr/>
          <p:nvPr/>
        </p:nvCxnSpPr>
        <p:spPr>
          <a:xfrm>
            <a:off x="6506615" y="4152901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00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05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mv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F9C4C-F7CC-82EE-6B4F-442D7AA6C01E}"/>
              </a:ext>
            </a:extLst>
          </p:cNvPr>
          <p:cNvSpPr txBox="1"/>
          <p:nvPr/>
        </p:nvSpPr>
        <p:spPr>
          <a:xfrm>
            <a:off x="625213" y="1120676"/>
            <a:ext cx="611557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50" dirty="0"/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stdio.h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stdlib.h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unistd.h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getopt.h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int main(int 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char *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[])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    int verbose = 0;</a:t>
            </a:r>
          </a:p>
          <a:p>
            <a:r>
              <a:rPr lang="en-US" altLang="ko-KR" sz="1050" dirty="0"/>
              <a:t>    int opt;</a:t>
            </a:r>
          </a:p>
          <a:p>
            <a:r>
              <a:rPr lang="en-US" altLang="ko-KR" sz="1050" dirty="0"/>
              <a:t>    int </a:t>
            </a:r>
            <a:r>
              <a:rPr lang="en-US" altLang="ko-KR" sz="1050" dirty="0" err="1"/>
              <a:t>option_index</a:t>
            </a:r>
            <a:r>
              <a:rPr lang="en-US" altLang="ko-KR" sz="1050" dirty="0"/>
              <a:t>;</a:t>
            </a:r>
          </a:p>
          <a:p>
            <a:r>
              <a:rPr lang="en-US" altLang="ko-KR" sz="1050" dirty="0"/>
              <a:t>    struct option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[] = {</a:t>
            </a:r>
          </a:p>
          <a:p>
            <a:r>
              <a:rPr lang="en-US" altLang="ko-KR" sz="1050" dirty="0"/>
              <a:t>        {"verbose", </a:t>
            </a:r>
            <a:r>
              <a:rPr lang="en-US" altLang="ko-KR" sz="1050" dirty="0" err="1"/>
              <a:t>no_argument</a:t>
            </a:r>
            <a:r>
              <a:rPr lang="en-US" altLang="ko-KR" sz="1050" dirty="0"/>
              <a:t>, 0, 'v'},</a:t>
            </a:r>
          </a:p>
          <a:p>
            <a:r>
              <a:rPr lang="en-US" altLang="ko-KR" sz="1050" dirty="0"/>
              <a:t>        {0, 0, 0, 0}</a:t>
            </a:r>
          </a:p>
          <a:p>
            <a:r>
              <a:rPr lang="en-US" altLang="ko-KR" sz="1050" dirty="0"/>
              <a:t>    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while ((opt = </a:t>
            </a:r>
            <a:r>
              <a:rPr lang="en-US" altLang="ko-KR" sz="1050" dirty="0" err="1"/>
              <a:t>getopt_long</a:t>
            </a:r>
            <a:r>
              <a:rPr lang="en-US" altLang="ko-KR" sz="1050" dirty="0"/>
              <a:t>(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, "v",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, &amp;</a:t>
            </a:r>
            <a:r>
              <a:rPr lang="en-US" altLang="ko-KR" sz="1050" dirty="0" err="1"/>
              <a:t>option_index</a:t>
            </a:r>
            <a:r>
              <a:rPr lang="en-US" altLang="ko-KR" sz="1050" dirty="0"/>
              <a:t>)) != -1)</a:t>
            </a:r>
          </a:p>
          <a:p>
            <a:r>
              <a:rPr lang="en-US" altLang="ko-KR" sz="1050" dirty="0"/>
              <a:t>    {</a:t>
            </a:r>
          </a:p>
          <a:p>
            <a:r>
              <a:rPr lang="en-US" altLang="ko-KR" sz="1050" dirty="0"/>
              <a:t>        switch (opt) {</a:t>
            </a:r>
          </a:p>
          <a:p>
            <a:r>
              <a:rPr lang="en-US" altLang="ko-KR" sz="1050" dirty="0"/>
              <a:t>            case 'v':</a:t>
            </a:r>
          </a:p>
          <a:p>
            <a:r>
              <a:rPr lang="en-US" altLang="ko-KR" sz="1050" dirty="0"/>
              <a:t>                verbose = 1;</a:t>
            </a:r>
          </a:p>
          <a:p>
            <a:r>
              <a:rPr lang="en-US" altLang="ko-KR" sz="1050" dirty="0"/>
              <a:t>                break;</a:t>
            </a:r>
          </a:p>
          <a:p>
            <a:r>
              <a:rPr lang="en-US" altLang="ko-KR" sz="1050" dirty="0"/>
              <a:t>            default: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printf</a:t>
            </a:r>
            <a:r>
              <a:rPr lang="en-US" altLang="ko-KR" sz="1050" dirty="0"/>
              <a:t>("</a:t>
            </a:r>
            <a:r>
              <a:rPr lang="ko-KR" altLang="en-US" sz="1050" dirty="0"/>
              <a:t>사용법</a:t>
            </a:r>
            <a:r>
              <a:rPr lang="en-US" altLang="ko-KR" sz="1050" dirty="0"/>
              <a:t>: %s [-v | --verbose] [source] [destination]\n",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[0]);</a:t>
            </a:r>
          </a:p>
          <a:p>
            <a:r>
              <a:rPr lang="en-US" altLang="ko-KR" sz="1050" dirty="0"/>
              <a:t>                return 1;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endParaRPr lang="en-US" altLang="ko-KR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845F5-2DBC-C324-2E6A-C1DE7343D630}"/>
              </a:ext>
            </a:extLst>
          </p:cNvPr>
          <p:cNvSpPr txBox="1"/>
          <p:nvPr/>
        </p:nvSpPr>
        <p:spPr>
          <a:xfrm>
            <a:off x="6076426" y="1021771"/>
            <a:ext cx="6115574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char *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char *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(rename(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!= 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("Error moving file");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return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(verbose)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-&gt; '%s'\n",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src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98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05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mv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6AA6C-1265-194B-4936-A83359AE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13" y="1296200"/>
            <a:ext cx="5977700" cy="7154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D144AE-794E-87F5-7964-F45ED7419F59}"/>
              </a:ext>
            </a:extLst>
          </p:cNvPr>
          <p:cNvSpPr txBox="1"/>
          <p:nvPr/>
        </p:nvSpPr>
        <p:spPr>
          <a:xfrm>
            <a:off x="3345086" y="2853690"/>
            <a:ext cx="5501827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	  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spmv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20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05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mv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84011C-FCF8-4578-6F70-FB23BFF17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03"/>
          <a:stretch/>
        </p:blipFill>
        <p:spPr>
          <a:xfrm>
            <a:off x="3069527" y="2584630"/>
            <a:ext cx="5399782" cy="2639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97D558-A2B1-85C4-DB3F-4D9E438E2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527" y="4124311"/>
            <a:ext cx="5809181" cy="461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52035F-99E9-1C44-32DE-0C85A83D3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40"/>
          <a:stretch/>
        </p:blipFill>
        <p:spPr>
          <a:xfrm>
            <a:off x="3069527" y="2241682"/>
            <a:ext cx="5399784" cy="429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F8D10-C725-A925-B903-4C1F75AEA023}"/>
              </a:ext>
            </a:extLst>
          </p:cNvPr>
          <p:cNvSpPr txBox="1"/>
          <p:nvPr/>
        </p:nvSpPr>
        <p:spPr>
          <a:xfrm>
            <a:off x="3069527" y="1608543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spmv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42654-764F-2B74-D058-D8C2C5B118F9}"/>
              </a:ext>
            </a:extLst>
          </p:cNvPr>
          <p:cNvSpPr txBox="1"/>
          <p:nvPr/>
        </p:nvSpPr>
        <p:spPr>
          <a:xfrm>
            <a:off x="3069527" y="3429000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spmv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9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rm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1C6D5-C863-4FAA-EABB-2FA7BC00031C}"/>
              </a:ext>
            </a:extLst>
          </p:cNvPr>
          <p:cNvSpPr txBox="1"/>
          <p:nvPr/>
        </p:nvSpPr>
        <p:spPr>
          <a:xfrm>
            <a:off x="433057" y="1041778"/>
            <a:ext cx="6115574" cy="542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stdio.h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stdlib.h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unistd.h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getopt.h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int main(int 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char *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[]) {</a:t>
            </a:r>
          </a:p>
          <a:p>
            <a:r>
              <a:rPr lang="en-US" altLang="ko-KR" sz="1050" dirty="0"/>
              <a:t>    int opt;</a:t>
            </a:r>
          </a:p>
          <a:p>
            <a:r>
              <a:rPr lang="en-US" altLang="ko-KR" sz="1050" dirty="0"/>
              <a:t>    int </a:t>
            </a:r>
            <a:r>
              <a:rPr lang="en-US" altLang="ko-KR" sz="1050" dirty="0" err="1"/>
              <a:t>verbose_flag</a:t>
            </a:r>
            <a:r>
              <a:rPr lang="en-US" altLang="ko-KR" sz="1050" dirty="0"/>
              <a:t> = 0, </a:t>
            </a:r>
            <a:r>
              <a:rPr lang="en-US" altLang="ko-KR" sz="1050" dirty="0" err="1"/>
              <a:t>interactive_flag</a:t>
            </a:r>
            <a:r>
              <a:rPr lang="en-US" altLang="ko-KR" sz="1050" dirty="0"/>
              <a:t> = 0;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static struct option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[] = {</a:t>
            </a:r>
          </a:p>
          <a:p>
            <a:r>
              <a:rPr lang="en-US" altLang="ko-KR" sz="1050" dirty="0"/>
              <a:t>        {"verbose", </a:t>
            </a:r>
            <a:r>
              <a:rPr lang="en-US" altLang="ko-KR" sz="1050" dirty="0" err="1"/>
              <a:t>no_argument</a:t>
            </a:r>
            <a:r>
              <a:rPr lang="en-US" altLang="ko-KR" sz="1050" dirty="0"/>
              <a:t>, 0, 'v'},</a:t>
            </a:r>
          </a:p>
          <a:p>
            <a:r>
              <a:rPr lang="en-US" altLang="ko-KR" sz="1050" dirty="0"/>
              <a:t>        {"interactive", </a:t>
            </a:r>
            <a:r>
              <a:rPr lang="en-US" altLang="ko-KR" sz="1050" dirty="0" err="1"/>
              <a:t>no_argument</a:t>
            </a:r>
            <a:r>
              <a:rPr lang="en-US" altLang="ko-KR" sz="1050" dirty="0"/>
              <a:t>, 0, '</a:t>
            </a:r>
            <a:r>
              <a:rPr lang="en-US" altLang="ko-KR" sz="1050" dirty="0" err="1"/>
              <a:t>i</a:t>
            </a:r>
            <a:r>
              <a:rPr lang="en-US" altLang="ko-KR" sz="1050" dirty="0"/>
              <a:t>'},</a:t>
            </a:r>
          </a:p>
          <a:p>
            <a:r>
              <a:rPr lang="en-US" altLang="ko-KR" sz="1050" dirty="0"/>
              <a:t>        {0,0,0,0}</a:t>
            </a:r>
          </a:p>
          <a:p>
            <a:r>
              <a:rPr lang="en-US" altLang="ko-KR" sz="1050" dirty="0"/>
              <a:t>    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int </a:t>
            </a:r>
            <a:r>
              <a:rPr lang="en-US" altLang="ko-KR" sz="1050" dirty="0" err="1"/>
              <a:t>long_index</a:t>
            </a:r>
            <a:r>
              <a:rPr lang="en-US" altLang="ko-KR" sz="1050" dirty="0"/>
              <a:t> = 0;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while ((opt = </a:t>
            </a:r>
            <a:r>
              <a:rPr lang="en-US" altLang="ko-KR" sz="1050" dirty="0" err="1"/>
              <a:t>getopt_long</a:t>
            </a:r>
            <a:r>
              <a:rPr lang="en-US" altLang="ko-KR" sz="1050" dirty="0"/>
              <a:t>(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, "vi",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, &amp;</a:t>
            </a:r>
            <a:r>
              <a:rPr lang="en-US" altLang="ko-KR" sz="1050" dirty="0" err="1"/>
              <a:t>long_index</a:t>
            </a:r>
            <a:r>
              <a:rPr lang="en-US" altLang="ko-KR" sz="1050" dirty="0"/>
              <a:t>)) != -1) {</a:t>
            </a:r>
          </a:p>
          <a:p>
            <a:r>
              <a:rPr lang="en-US" altLang="ko-KR" sz="1050" dirty="0"/>
              <a:t>        switch (opt) {</a:t>
            </a:r>
          </a:p>
          <a:p>
            <a:r>
              <a:rPr lang="en-US" altLang="ko-KR" sz="1050" dirty="0"/>
              <a:t>            case 'v':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verbose_flag</a:t>
            </a:r>
            <a:r>
              <a:rPr lang="en-US" altLang="ko-KR" sz="1050" dirty="0"/>
              <a:t> = 1;</a:t>
            </a:r>
          </a:p>
          <a:p>
            <a:r>
              <a:rPr lang="en-US" altLang="ko-KR" sz="1050" dirty="0"/>
              <a:t>                break;</a:t>
            </a:r>
          </a:p>
          <a:p>
            <a:r>
              <a:rPr lang="en-US" altLang="ko-KR" sz="1050" dirty="0"/>
              <a:t>            case '</a:t>
            </a:r>
            <a:r>
              <a:rPr lang="en-US" altLang="ko-KR" sz="1050" dirty="0" err="1"/>
              <a:t>i</a:t>
            </a:r>
            <a:r>
              <a:rPr lang="en-US" altLang="ko-KR" sz="1050" dirty="0"/>
              <a:t>':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interactive_flag</a:t>
            </a:r>
            <a:r>
              <a:rPr lang="en-US" altLang="ko-KR" sz="1050" dirty="0"/>
              <a:t> = 1;</a:t>
            </a:r>
          </a:p>
          <a:p>
            <a:r>
              <a:rPr lang="en-US" altLang="ko-KR" sz="1050" dirty="0"/>
              <a:t>                break;</a:t>
            </a:r>
          </a:p>
          <a:p>
            <a:r>
              <a:rPr lang="en-US" altLang="ko-KR" sz="1050" dirty="0"/>
              <a:t>            default: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printf</a:t>
            </a:r>
            <a:r>
              <a:rPr lang="en-US" altLang="ko-KR" sz="1050" dirty="0"/>
              <a:t>("</a:t>
            </a:r>
            <a:r>
              <a:rPr lang="ko-KR" altLang="en-US" sz="1050" dirty="0"/>
              <a:t>사용법</a:t>
            </a:r>
            <a:r>
              <a:rPr lang="en-US" altLang="ko-KR" sz="1050" dirty="0"/>
              <a:t>: %s [options] &lt;filename(s)&gt;\n",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[0]);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printf</a:t>
            </a:r>
            <a:r>
              <a:rPr lang="en-US" altLang="ko-KR" sz="1050" dirty="0"/>
              <a:t>("\n-v, --verbose\t </a:t>
            </a:r>
            <a:r>
              <a:rPr lang="ko-KR" altLang="en-US" sz="1050" dirty="0"/>
              <a:t>삭제되는 대상의 정보를 출력한다</a:t>
            </a:r>
            <a:r>
              <a:rPr lang="en-US" altLang="ko-KR" sz="1050" dirty="0"/>
              <a:t>.\n");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printf</a:t>
            </a:r>
            <a:r>
              <a:rPr lang="en-US" altLang="ko-KR" sz="1050" dirty="0"/>
              <a:t>("-</a:t>
            </a:r>
            <a:r>
              <a:rPr lang="en-US" altLang="ko-KR" sz="1050" dirty="0" err="1"/>
              <a:t>i</a:t>
            </a:r>
            <a:r>
              <a:rPr lang="en-US" altLang="ko-KR" sz="1050" dirty="0"/>
              <a:t>, --interactive\t </a:t>
            </a:r>
            <a:r>
              <a:rPr lang="ko-KR" altLang="en-US" sz="1050" dirty="0"/>
              <a:t>사용자에게 삭제할 것인지 묻는다</a:t>
            </a:r>
            <a:r>
              <a:rPr lang="en-US" altLang="ko-KR" sz="1050" dirty="0"/>
              <a:t>.\n");</a:t>
            </a:r>
          </a:p>
          <a:p>
            <a:r>
              <a:rPr lang="en-US" altLang="ko-KR" sz="1050" dirty="0"/>
              <a:t>                return 1;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endParaRPr lang="en-US" altLang="ko-KR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AAB55-1F05-316E-0B5F-00487F62A0EB}"/>
              </a:ext>
            </a:extLst>
          </p:cNvPr>
          <p:cNvSpPr txBox="1"/>
          <p:nvPr/>
        </p:nvSpPr>
        <p:spPr>
          <a:xfrm>
            <a:off x="6096000" y="926727"/>
            <a:ext cx="6115574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for (int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&lt;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argc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++)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interactive_flag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char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user_input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삭제하시겠습니까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(y/n): 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scanf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 %c", &amp;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user_input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user_input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!= 'y' &amp;&amp;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user_input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!= 'Y')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verbose_flag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 삭제를 건너뜁니다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continue;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(unlink(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 == -1)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continue;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verbose_flag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파일이 삭제되었습니다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70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rm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AAB55-1F05-316E-0B5F-00487F62A0EB}"/>
              </a:ext>
            </a:extLst>
          </p:cNvPr>
          <p:cNvSpPr txBox="1"/>
          <p:nvPr/>
        </p:nvSpPr>
        <p:spPr>
          <a:xfrm>
            <a:off x="6096000" y="926727"/>
            <a:ext cx="61155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834AA9-02AD-0E75-B733-FDFE9988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26" y="1157847"/>
            <a:ext cx="6932946" cy="13640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A42623-206D-041A-7EC6-3A14D08C3E51}"/>
              </a:ext>
            </a:extLst>
          </p:cNvPr>
          <p:cNvSpPr txBox="1"/>
          <p:nvPr/>
        </p:nvSpPr>
        <p:spPr>
          <a:xfrm>
            <a:off x="3345086" y="2853690"/>
            <a:ext cx="5501827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sprm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--interactive / -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진행여부 질문</a:t>
            </a:r>
          </a:p>
        </p:txBody>
      </p:sp>
    </p:spTree>
    <p:extLst>
      <p:ext uri="{BB962C8B-B14F-4D97-AF65-F5344CB8AC3E}">
        <p14:creationId xmlns:p14="http://schemas.microsoft.com/office/powerpoint/2010/main" val="216407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rm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AAB55-1F05-316E-0B5F-00487F62A0EB}"/>
              </a:ext>
            </a:extLst>
          </p:cNvPr>
          <p:cNvSpPr txBox="1"/>
          <p:nvPr/>
        </p:nvSpPr>
        <p:spPr>
          <a:xfrm>
            <a:off x="6096000" y="926727"/>
            <a:ext cx="61155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EE81EE-7C61-0822-C860-19A7A91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" y="1529088"/>
            <a:ext cx="3772426" cy="390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923693-B92E-C3C8-F9FD-5AEC9C62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901"/>
          <a:stretch/>
        </p:blipFill>
        <p:spPr>
          <a:xfrm>
            <a:off x="218114" y="1919668"/>
            <a:ext cx="3943900" cy="2998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1B4675-A7DD-46CB-959D-7349CCAE0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4781676"/>
            <a:ext cx="4001058" cy="3620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8EF0F8-EE3F-3985-7544-43EC10E56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214" y="1574417"/>
            <a:ext cx="4115374" cy="704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B87977-40AC-530E-A6DC-E99F8D26C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45"/>
          <a:stretch/>
        </p:blipFill>
        <p:spPr>
          <a:xfrm>
            <a:off x="218114" y="2219476"/>
            <a:ext cx="3943900" cy="504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0C3EB-1912-6D89-74D6-D2CD5A98D2E0}"/>
              </a:ext>
            </a:extLst>
          </p:cNvPr>
          <p:cNvSpPr txBox="1"/>
          <p:nvPr/>
        </p:nvSpPr>
        <p:spPr>
          <a:xfrm>
            <a:off x="170143" y="1039990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sprm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6E6BA-97A5-3F68-FC9C-9211852C9683}"/>
              </a:ext>
            </a:extLst>
          </p:cNvPr>
          <p:cNvSpPr txBox="1"/>
          <p:nvPr/>
        </p:nvSpPr>
        <p:spPr>
          <a:xfrm>
            <a:off x="218114" y="4154828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sprm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E3284-1842-BB37-A6B9-DC9880F6FDDB}"/>
              </a:ext>
            </a:extLst>
          </p:cNvPr>
          <p:cNvSpPr txBox="1"/>
          <p:nvPr/>
        </p:nvSpPr>
        <p:spPr>
          <a:xfrm>
            <a:off x="6476451" y="1034298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sprm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462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71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82D8-CCD3-E490-49CA-1304EA1B01EE}"/>
              </a:ext>
            </a:extLst>
          </p:cNvPr>
          <p:cNvSpPr txBox="1"/>
          <p:nvPr/>
        </p:nvSpPr>
        <p:spPr>
          <a:xfrm>
            <a:off x="218114" y="1143087"/>
            <a:ext cx="61155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50" dirty="0"/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stdio.h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stdlib.h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unistd.h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getopt.h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&lt;sys/</a:t>
            </a:r>
            <a:r>
              <a:rPr lang="en-US" altLang="ko-KR" sz="1050" dirty="0" err="1"/>
              <a:t>stat.h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int main(int 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char *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[])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    int opt;</a:t>
            </a:r>
          </a:p>
          <a:p>
            <a:r>
              <a:rPr lang="en-US" altLang="ko-KR" sz="1050" dirty="0"/>
              <a:t>    int verbose = 0;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mode_t</a:t>
            </a:r>
            <a:r>
              <a:rPr lang="en-US" altLang="ko-KR" sz="1050" dirty="0"/>
              <a:t> mode = 0755;</a:t>
            </a:r>
          </a:p>
          <a:p>
            <a:r>
              <a:rPr lang="en-US" altLang="ko-KR" sz="1050" dirty="0"/>
              <a:t>    struct option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[] = {</a:t>
            </a:r>
          </a:p>
          <a:p>
            <a:r>
              <a:rPr lang="en-US" altLang="ko-KR" sz="1050" dirty="0"/>
              <a:t>        {"verbose", </a:t>
            </a:r>
            <a:r>
              <a:rPr lang="en-US" altLang="ko-KR" sz="1050" dirty="0" err="1"/>
              <a:t>no_argument</a:t>
            </a:r>
            <a:r>
              <a:rPr lang="en-US" altLang="ko-KR" sz="1050" dirty="0"/>
              <a:t>, NULL, 'v'},</a:t>
            </a:r>
          </a:p>
          <a:p>
            <a:r>
              <a:rPr lang="en-US" altLang="ko-KR" sz="1050" dirty="0"/>
              <a:t>        {"mode", </a:t>
            </a:r>
            <a:r>
              <a:rPr lang="en-US" altLang="ko-KR" sz="1050" dirty="0" err="1"/>
              <a:t>required_argument</a:t>
            </a:r>
            <a:r>
              <a:rPr lang="en-US" altLang="ko-KR" sz="1050" dirty="0"/>
              <a:t>, NULL, 'm'},</a:t>
            </a:r>
          </a:p>
          <a:p>
            <a:r>
              <a:rPr lang="en-US" altLang="ko-KR" sz="1050" dirty="0"/>
              <a:t>        {NULL, 0, NULL, 0}</a:t>
            </a:r>
          </a:p>
          <a:p>
            <a:r>
              <a:rPr lang="en-US" altLang="ko-KR" sz="1050" dirty="0"/>
              <a:t>    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while ((opt = </a:t>
            </a:r>
            <a:r>
              <a:rPr lang="en-US" altLang="ko-KR" sz="1050" dirty="0" err="1"/>
              <a:t>getopt_long</a:t>
            </a:r>
            <a:r>
              <a:rPr lang="en-US" altLang="ko-KR" sz="1050" dirty="0"/>
              <a:t>(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, "</a:t>
            </a:r>
            <a:r>
              <a:rPr lang="en-US" altLang="ko-KR" sz="1050" dirty="0" err="1"/>
              <a:t>vm</a:t>
            </a:r>
            <a:r>
              <a:rPr lang="en-US" altLang="ko-KR" sz="1050" dirty="0"/>
              <a:t>:",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, NULL)) != -1) {</a:t>
            </a:r>
          </a:p>
          <a:p>
            <a:r>
              <a:rPr lang="en-US" altLang="ko-KR" sz="1050" dirty="0"/>
              <a:t>        switch (opt) {</a:t>
            </a:r>
          </a:p>
          <a:p>
            <a:r>
              <a:rPr lang="en-US" altLang="ko-KR" sz="1050" dirty="0"/>
              <a:t>            case 'v':</a:t>
            </a:r>
          </a:p>
          <a:p>
            <a:r>
              <a:rPr lang="en-US" altLang="ko-KR" sz="1050" dirty="0"/>
              <a:t>                verbose = 1;</a:t>
            </a:r>
          </a:p>
          <a:p>
            <a:r>
              <a:rPr lang="en-US" altLang="ko-KR" sz="1050" dirty="0"/>
              <a:t>                break;</a:t>
            </a:r>
          </a:p>
          <a:p>
            <a:r>
              <a:rPr lang="en-US" altLang="ko-KR" sz="1050" dirty="0"/>
              <a:t>            case 'm':</a:t>
            </a:r>
          </a:p>
          <a:p>
            <a:r>
              <a:rPr lang="en-US" altLang="ko-KR" sz="1050" dirty="0"/>
              <a:t>                mode = </a:t>
            </a:r>
            <a:r>
              <a:rPr lang="en-US" altLang="ko-KR" sz="1050" dirty="0" err="1"/>
              <a:t>strtol</a:t>
            </a:r>
            <a:r>
              <a:rPr lang="en-US" altLang="ko-KR" sz="1050" dirty="0"/>
              <a:t>(</a:t>
            </a:r>
            <a:r>
              <a:rPr lang="en-US" altLang="ko-KR" sz="1050" dirty="0" err="1"/>
              <a:t>optarg</a:t>
            </a:r>
            <a:r>
              <a:rPr lang="en-US" altLang="ko-KR" sz="1050" dirty="0"/>
              <a:t>, NULL, 8);</a:t>
            </a:r>
          </a:p>
          <a:p>
            <a:r>
              <a:rPr lang="en-US" altLang="ko-KR" sz="1050" dirty="0"/>
              <a:t>                break;</a:t>
            </a:r>
          </a:p>
          <a:p>
            <a:r>
              <a:rPr lang="en-US" altLang="ko-KR" sz="1050" dirty="0"/>
              <a:t>            default:</a:t>
            </a:r>
          </a:p>
          <a:p>
            <a:r>
              <a:rPr lang="en-US" altLang="ko-KR" sz="1050" dirty="0"/>
              <a:t>                </a:t>
            </a:r>
            <a:r>
              <a:rPr lang="en-US" altLang="ko-KR" sz="1050" dirty="0" err="1"/>
              <a:t>fprintf</a:t>
            </a:r>
            <a:r>
              <a:rPr lang="en-US" altLang="ko-KR" sz="1050" dirty="0"/>
              <a:t>(stderr, "</a:t>
            </a:r>
            <a:r>
              <a:rPr lang="ko-KR" altLang="en-US" sz="1050" dirty="0"/>
              <a:t>사용법</a:t>
            </a:r>
            <a:r>
              <a:rPr lang="en-US" altLang="ko-KR" sz="1050" dirty="0"/>
              <a:t>: %s [-v] [-m mode] </a:t>
            </a:r>
            <a:r>
              <a:rPr lang="en-US" altLang="ko-KR" sz="1050" dirty="0" err="1"/>
              <a:t>directory_name</a:t>
            </a:r>
            <a:r>
              <a:rPr lang="en-US" altLang="ko-KR" sz="1050" dirty="0"/>
              <a:t>\n",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[0]);</a:t>
            </a:r>
          </a:p>
          <a:p>
            <a:r>
              <a:rPr lang="en-US" altLang="ko-KR" sz="1050" dirty="0"/>
              <a:t>                exit(-1);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  <a:p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63D7F-1E0A-1F35-22AE-A140AC56403F}"/>
              </a:ext>
            </a:extLst>
          </p:cNvPr>
          <p:cNvSpPr txBox="1"/>
          <p:nvPr/>
        </p:nvSpPr>
        <p:spPr>
          <a:xfrm>
            <a:off x="5998482" y="1143087"/>
            <a:ext cx="611051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status;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status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mkdir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], mode);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(status == -1)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mkdir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exit(-1);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 else if (verbose)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디렉터리가 성공적으로 생성되었습니다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 설정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%04o\n",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], mode);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5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71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344E6-AB2B-CCDD-7BCB-B2802314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010" y="1401932"/>
            <a:ext cx="7425980" cy="8292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19EFEB-B86F-E7DB-03CE-B912654D4B68}"/>
              </a:ext>
            </a:extLst>
          </p:cNvPr>
          <p:cNvSpPr txBox="1"/>
          <p:nvPr/>
        </p:nvSpPr>
        <p:spPr>
          <a:xfrm>
            <a:off x="3335942" y="2732244"/>
            <a:ext cx="5671745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	  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spmkdir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--mode / -m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생성시권한설정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31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71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57A5E0-8799-FDA6-1872-BDFCE2B8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5" y="1533979"/>
            <a:ext cx="4239217" cy="1047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D15B0E-BE60-586B-3FD0-D0AE3FACF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98" y="1501655"/>
            <a:ext cx="5229955" cy="428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A019B4-32AD-E7D4-D572-9C43E2EB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5" y="4325233"/>
            <a:ext cx="4810796" cy="15051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6E1DA2-B3FC-2E86-1C43-A3C85B6F0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25233"/>
            <a:ext cx="5287113" cy="1752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A37AAE-A928-9E56-DDD7-5FA0C0C88784}"/>
              </a:ext>
            </a:extLst>
          </p:cNvPr>
          <p:cNvSpPr txBox="1"/>
          <p:nvPr/>
        </p:nvSpPr>
        <p:spPr>
          <a:xfrm>
            <a:off x="170143" y="1039990"/>
            <a:ext cx="2741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spmkdir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FF2DF-7BE6-EA3A-A0F5-CA7B6A8FB113}"/>
              </a:ext>
            </a:extLst>
          </p:cNvPr>
          <p:cNvSpPr txBox="1"/>
          <p:nvPr/>
        </p:nvSpPr>
        <p:spPr>
          <a:xfrm>
            <a:off x="170143" y="3851185"/>
            <a:ext cx="41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spmkdir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–m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D85F3-F15E-9C6E-8A00-2F4886689089}"/>
              </a:ext>
            </a:extLst>
          </p:cNvPr>
          <p:cNvSpPr txBox="1"/>
          <p:nvPr/>
        </p:nvSpPr>
        <p:spPr>
          <a:xfrm>
            <a:off x="6031447" y="3851184"/>
            <a:ext cx="4420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spmkdir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2FE4B-B69C-910C-817F-56FEF01D08DB}"/>
              </a:ext>
            </a:extLst>
          </p:cNvPr>
          <p:cNvSpPr txBox="1"/>
          <p:nvPr/>
        </p:nvSpPr>
        <p:spPr>
          <a:xfrm>
            <a:off x="6262298" y="1077469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spmkdir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0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03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DE396-B258-C339-E121-BE38EF7682DF}"/>
              </a:ext>
            </a:extLst>
          </p:cNvPr>
          <p:cNvSpPr txBox="1"/>
          <p:nvPr/>
        </p:nvSpPr>
        <p:spPr>
          <a:xfrm>
            <a:off x="384402" y="1356807"/>
            <a:ext cx="611981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stdio.h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stdlib.h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unistd.h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#include &lt;</a:t>
            </a:r>
            <a:r>
              <a:rPr lang="en-US" altLang="ko-KR" sz="1200" dirty="0" err="1"/>
              <a:t>getopt.h</a:t>
            </a:r>
            <a:r>
              <a:rPr lang="en-US" altLang="ko-KR" sz="1200" dirty="0"/>
              <a:t>&gt;</a:t>
            </a:r>
          </a:p>
          <a:p>
            <a:endParaRPr lang="en-US" altLang="ko-KR" sz="1200" dirty="0"/>
          </a:p>
          <a:p>
            <a:r>
              <a:rPr lang="en-US" altLang="ko-KR" sz="1200" dirty="0"/>
              <a:t>int main(int 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char *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[])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int opt;</a:t>
            </a:r>
          </a:p>
          <a:p>
            <a:r>
              <a:rPr lang="en-US" altLang="ko-KR" sz="1200" dirty="0"/>
              <a:t>    int verbose = 0;</a:t>
            </a:r>
          </a:p>
          <a:p>
            <a:r>
              <a:rPr lang="en-US" altLang="ko-KR" sz="1200" dirty="0"/>
              <a:t>    struct option </a:t>
            </a:r>
            <a:r>
              <a:rPr lang="en-US" altLang="ko-KR" sz="1200" dirty="0" err="1"/>
              <a:t>long_options</a:t>
            </a:r>
            <a:r>
              <a:rPr lang="en-US" altLang="ko-KR" sz="1200" dirty="0"/>
              <a:t>[] = {</a:t>
            </a:r>
          </a:p>
          <a:p>
            <a:r>
              <a:rPr lang="en-US" altLang="ko-KR" sz="1200" dirty="0"/>
              <a:t>        {"verbose", </a:t>
            </a:r>
            <a:r>
              <a:rPr lang="en-US" altLang="ko-KR" sz="1200" dirty="0" err="1"/>
              <a:t>no_argument</a:t>
            </a:r>
            <a:r>
              <a:rPr lang="en-US" altLang="ko-KR" sz="1200" dirty="0"/>
              <a:t>, NULL, 'v'},</a:t>
            </a:r>
          </a:p>
          <a:p>
            <a:r>
              <a:rPr lang="en-US" altLang="ko-KR" sz="1200" dirty="0"/>
              <a:t>        {NULL, 0, NULL, 0}</a:t>
            </a:r>
          </a:p>
          <a:p>
            <a:r>
              <a:rPr lang="en-US" altLang="ko-KR" sz="1200" dirty="0"/>
              <a:t>    };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while ((opt = </a:t>
            </a:r>
            <a:r>
              <a:rPr lang="en-US" altLang="ko-KR" sz="1200" dirty="0" err="1"/>
              <a:t>getopt_long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argc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, "v", </a:t>
            </a:r>
            <a:r>
              <a:rPr lang="en-US" altLang="ko-KR" sz="1200" dirty="0" err="1"/>
              <a:t>long_options</a:t>
            </a:r>
            <a:r>
              <a:rPr lang="en-US" altLang="ko-KR" sz="1200" dirty="0"/>
              <a:t>, NULL)) != -1) {</a:t>
            </a:r>
          </a:p>
          <a:p>
            <a:r>
              <a:rPr lang="en-US" altLang="ko-KR" sz="1200" dirty="0"/>
              <a:t>        switch (opt) {</a:t>
            </a:r>
          </a:p>
          <a:p>
            <a:r>
              <a:rPr lang="en-US" altLang="ko-KR" sz="1200" dirty="0"/>
              <a:t>            case 'v':</a:t>
            </a:r>
          </a:p>
          <a:p>
            <a:r>
              <a:rPr lang="en-US" altLang="ko-KR" sz="1200" dirty="0"/>
              <a:t>                verbose = 1;</a:t>
            </a:r>
          </a:p>
          <a:p>
            <a:r>
              <a:rPr lang="en-US" altLang="ko-KR" sz="1200" dirty="0"/>
              <a:t>                break;</a:t>
            </a:r>
          </a:p>
          <a:p>
            <a:r>
              <a:rPr lang="en-US" altLang="ko-KR" sz="1200" dirty="0"/>
              <a:t>            default:</a:t>
            </a:r>
          </a:p>
          <a:p>
            <a:r>
              <a:rPr lang="en-US" altLang="ko-KR" sz="1200" dirty="0"/>
              <a:t>                </a:t>
            </a:r>
            <a:r>
              <a:rPr lang="en-US" altLang="ko-KR" sz="1200" dirty="0" err="1"/>
              <a:t>fprintf</a:t>
            </a:r>
            <a:r>
              <a:rPr lang="en-US" altLang="ko-KR" sz="1200" dirty="0"/>
              <a:t>(stderr, "</a:t>
            </a:r>
            <a:r>
              <a:rPr lang="ko-KR" altLang="en-US" sz="1200" dirty="0"/>
              <a:t>사용법</a:t>
            </a:r>
            <a:r>
              <a:rPr lang="en-US" altLang="ko-KR" sz="1200" dirty="0"/>
              <a:t>: %s [-v] </a:t>
            </a:r>
            <a:r>
              <a:rPr lang="en-US" altLang="ko-KR" sz="1200" dirty="0" err="1"/>
              <a:t>directory_name</a:t>
            </a:r>
            <a:r>
              <a:rPr lang="en-US" altLang="ko-KR" sz="1200" dirty="0"/>
              <a:t>\n", </a:t>
            </a:r>
            <a:r>
              <a:rPr lang="en-US" altLang="ko-KR" sz="1200" dirty="0" err="1"/>
              <a:t>argv</a:t>
            </a:r>
            <a:r>
              <a:rPr lang="en-US" altLang="ko-KR" sz="1200" dirty="0"/>
              <a:t>[0]);</a:t>
            </a:r>
          </a:p>
          <a:p>
            <a:r>
              <a:rPr lang="en-US" altLang="ko-KR" sz="1200" dirty="0"/>
              <a:t>                exit(-1);</a:t>
            </a:r>
          </a:p>
          <a:p>
            <a:r>
              <a:rPr lang="en-US" altLang="ko-KR" sz="1200" dirty="0"/>
              <a:t>        }</a:t>
            </a:r>
          </a:p>
          <a:p>
            <a:r>
              <a:rPr lang="en-US" altLang="ko-KR" sz="1200" dirty="0"/>
              <a:t>    }</a:t>
            </a:r>
          </a:p>
          <a:p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8196A-640F-D383-1EE9-7CDDB0F9CFE4}"/>
              </a:ext>
            </a:extLst>
          </p:cNvPr>
          <p:cNvSpPr txBox="1"/>
          <p:nvPr/>
        </p:nvSpPr>
        <p:spPr>
          <a:xfrm>
            <a:off x="6184106" y="891738"/>
            <a:ext cx="61198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status;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status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rmdir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(status == -1)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rmdir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exit(-1);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 else if (verbose)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("'%s'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디렉터리가 성공적으로 삭제되었습니다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325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D8DC9-4096-49A0-2D25-B50B32385B88}"/>
              </a:ext>
            </a:extLst>
          </p:cNvPr>
          <p:cNvSpPr txBox="1"/>
          <p:nvPr/>
        </p:nvSpPr>
        <p:spPr>
          <a:xfrm>
            <a:off x="2564954" y="1705597"/>
            <a:ext cx="20056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</a:t>
            </a:r>
          </a:p>
          <a:p>
            <a:pPr marL="514350" indent="-514350">
              <a:buAutoNum type="arabicPeriod"/>
            </a:pP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mkdir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2AE50-481B-6458-8706-3B0E19576298}"/>
              </a:ext>
            </a:extLst>
          </p:cNvPr>
          <p:cNvSpPr txBox="1"/>
          <p:nvPr/>
        </p:nvSpPr>
        <p:spPr>
          <a:xfrm>
            <a:off x="6913751" y="1720840"/>
            <a:ext cx="29628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clear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touch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file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pwd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37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03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D176E3-6C7A-FBC1-7D2E-61F9F6C2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34" y="1496989"/>
            <a:ext cx="6150183" cy="794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E40C66-D54B-EDA4-59D2-137E65715782}"/>
              </a:ext>
            </a:extLst>
          </p:cNvPr>
          <p:cNvSpPr txBox="1"/>
          <p:nvPr/>
        </p:nvSpPr>
        <p:spPr>
          <a:xfrm>
            <a:off x="3262790" y="3429000"/>
            <a:ext cx="5501827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	  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3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03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9A96C2-2AAA-35F6-4878-67A2A35B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47" y="2391547"/>
            <a:ext cx="4163006" cy="1600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7ADE8D-FC12-A577-007B-38D789C6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8595"/>
            <a:ext cx="4382112" cy="48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5F662-875C-34FE-A9B0-C74FA9C45A88}"/>
              </a:ext>
            </a:extLst>
          </p:cNvPr>
          <p:cNvSpPr txBox="1"/>
          <p:nvPr/>
        </p:nvSpPr>
        <p:spPr>
          <a:xfrm>
            <a:off x="682207" y="1693201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41917-F4E8-CB9E-9BB4-055B85529B14}"/>
              </a:ext>
            </a:extLst>
          </p:cNvPr>
          <p:cNvSpPr txBox="1"/>
          <p:nvPr/>
        </p:nvSpPr>
        <p:spPr>
          <a:xfrm>
            <a:off x="6096000" y="1757209"/>
            <a:ext cx="280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02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4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3E588-E8D2-2B7C-8420-29409908928B}"/>
              </a:ext>
            </a:extLst>
          </p:cNvPr>
          <p:cNvSpPr txBox="1"/>
          <p:nvPr/>
        </p:nvSpPr>
        <p:spPr>
          <a:xfrm>
            <a:off x="218114" y="1162050"/>
            <a:ext cx="6119812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#include &lt;sys/</a:t>
            </a:r>
            <a:r>
              <a:rPr lang="en-US" altLang="ko-KR" sz="1050" dirty="0" err="1"/>
              <a:t>types.h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&lt;sys/</a:t>
            </a:r>
            <a:r>
              <a:rPr lang="en-US" altLang="ko-KR" sz="1050" dirty="0" err="1"/>
              <a:t>stat.h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stdio.h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stdlib.h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getopt.h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string.h</a:t>
            </a:r>
            <a:r>
              <a:rPr lang="en-US" altLang="ko-KR" sz="1050" dirty="0"/>
              <a:t>&gt;</a:t>
            </a:r>
          </a:p>
          <a:p>
            <a:r>
              <a:rPr lang="en-US" altLang="ko-KR" sz="1050" dirty="0"/>
              <a:t>#include &lt;</a:t>
            </a:r>
            <a:r>
              <a:rPr lang="en-US" altLang="ko-KR" sz="1050" dirty="0" err="1"/>
              <a:t>stdbool.h</a:t>
            </a:r>
            <a:r>
              <a:rPr lang="en-US" altLang="ko-KR" sz="1050" dirty="0"/>
              <a:t>&gt;</a:t>
            </a:r>
          </a:p>
          <a:p>
            <a:endParaRPr lang="en-US" altLang="ko-KR" sz="1050" dirty="0"/>
          </a:p>
          <a:p>
            <a:r>
              <a:rPr lang="en-US" altLang="ko-KR" sz="1050" dirty="0"/>
              <a:t>int main(int 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char *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[])</a:t>
            </a:r>
          </a:p>
          <a:p>
            <a:r>
              <a:rPr lang="en-US" altLang="ko-KR" sz="1050" dirty="0"/>
              <a:t>{</a:t>
            </a:r>
          </a:p>
          <a:p>
            <a:r>
              <a:rPr lang="en-US" altLang="ko-KR" sz="1050" dirty="0"/>
              <a:t>    long </a:t>
            </a:r>
            <a:r>
              <a:rPr lang="en-US" altLang="ko-KR" sz="1050" dirty="0" err="1"/>
              <a:t>strtol</a:t>
            </a:r>
            <a:r>
              <a:rPr lang="en-US" altLang="ko-KR" sz="1050" dirty="0"/>
              <a:t>();</a:t>
            </a:r>
          </a:p>
          <a:p>
            <a:r>
              <a:rPr lang="en-US" altLang="ko-KR" sz="1050" dirty="0"/>
              <a:t>    struct option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[] = {</a:t>
            </a:r>
          </a:p>
          <a:p>
            <a:r>
              <a:rPr lang="en-US" altLang="ko-KR" sz="1050" dirty="0"/>
              <a:t>        {"verbose", </a:t>
            </a:r>
            <a:r>
              <a:rPr lang="en-US" altLang="ko-KR" sz="1050" dirty="0" err="1"/>
              <a:t>no_argument</a:t>
            </a:r>
            <a:r>
              <a:rPr lang="en-US" altLang="ko-KR" sz="1050" dirty="0"/>
              <a:t>, NULL, 'v'},</a:t>
            </a:r>
          </a:p>
          <a:p>
            <a:r>
              <a:rPr lang="en-US" altLang="ko-KR" sz="1050" dirty="0"/>
              <a:t>        {0, 0, 0, 0}};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int </a:t>
            </a:r>
            <a:r>
              <a:rPr lang="en-US" altLang="ko-KR" sz="1050" dirty="0" err="1"/>
              <a:t>option_index</a:t>
            </a:r>
            <a:r>
              <a:rPr lang="en-US" altLang="ko-KR" sz="1050" dirty="0"/>
              <a:t> = 0;</a:t>
            </a:r>
          </a:p>
          <a:p>
            <a:r>
              <a:rPr lang="en-US" altLang="ko-KR" sz="1050" dirty="0"/>
              <a:t>    int c;</a:t>
            </a:r>
          </a:p>
          <a:p>
            <a:r>
              <a:rPr lang="en-US" altLang="ko-KR" sz="1050" dirty="0"/>
              <a:t>    bool </a:t>
            </a:r>
            <a:r>
              <a:rPr lang="en-US" altLang="ko-KR" sz="1050" dirty="0" err="1"/>
              <a:t>verbose_output</a:t>
            </a:r>
            <a:r>
              <a:rPr lang="en-US" altLang="ko-KR" sz="1050" dirty="0"/>
              <a:t> = false;</a:t>
            </a:r>
          </a:p>
          <a:p>
            <a:r>
              <a:rPr lang="en-US" altLang="ko-KR" sz="1050" dirty="0"/>
              <a:t>    while ((c = </a:t>
            </a:r>
            <a:r>
              <a:rPr lang="en-US" altLang="ko-KR" sz="1050" dirty="0" err="1"/>
              <a:t>getopt_long</a:t>
            </a:r>
            <a:r>
              <a:rPr lang="en-US" altLang="ko-KR" sz="1050" dirty="0"/>
              <a:t>(</a:t>
            </a:r>
            <a:r>
              <a:rPr lang="en-US" altLang="ko-KR" sz="1050" dirty="0" err="1"/>
              <a:t>argc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, "v", </a:t>
            </a:r>
            <a:r>
              <a:rPr lang="en-US" altLang="ko-KR" sz="1050" dirty="0" err="1"/>
              <a:t>long_options</a:t>
            </a:r>
            <a:r>
              <a:rPr lang="en-US" altLang="ko-KR" sz="1050" dirty="0"/>
              <a:t>, &amp;</a:t>
            </a:r>
            <a:r>
              <a:rPr lang="en-US" altLang="ko-KR" sz="1050" dirty="0" err="1"/>
              <a:t>option_index</a:t>
            </a:r>
            <a:r>
              <a:rPr lang="en-US" altLang="ko-KR" sz="1050" dirty="0"/>
              <a:t>)) != -1)</a:t>
            </a:r>
          </a:p>
          <a:p>
            <a:r>
              <a:rPr lang="en-US" altLang="ko-KR" sz="1050" dirty="0"/>
              <a:t>    {</a:t>
            </a:r>
          </a:p>
          <a:p>
            <a:r>
              <a:rPr lang="en-US" altLang="ko-KR" sz="1050" dirty="0"/>
              <a:t>        switch (c)</a:t>
            </a:r>
          </a:p>
          <a:p>
            <a:r>
              <a:rPr lang="en-US" altLang="ko-KR" sz="1050" dirty="0"/>
              <a:t>        {</a:t>
            </a:r>
          </a:p>
          <a:p>
            <a:r>
              <a:rPr lang="en-US" altLang="ko-KR" sz="1050" dirty="0"/>
              <a:t>        case 'v':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verbose_output</a:t>
            </a:r>
            <a:r>
              <a:rPr lang="en-US" altLang="ko-KR" sz="1050" dirty="0"/>
              <a:t> = true;</a:t>
            </a:r>
          </a:p>
          <a:p>
            <a:r>
              <a:rPr lang="en-US" altLang="ko-KR" sz="1050" dirty="0"/>
              <a:t>            break;</a:t>
            </a:r>
          </a:p>
          <a:p>
            <a:r>
              <a:rPr lang="en-US" altLang="ko-KR" sz="1050" dirty="0"/>
              <a:t>        default:</a:t>
            </a:r>
          </a:p>
          <a:p>
            <a:r>
              <a:rPr lang="en-US" altLang="ko-KR" sz="1050" dirty="0"/>
              <a:t>            </a:t>
            </a:r>
            <a:r>
              <a:rPr lang="en-US" altLang="ko-KR" sz="1050" dirty="0" err="1"/>
              <a:t>printf</a:t>
            </a:r>
            <a:r>
              <a:rPr lang="en-US" altLang="ko-KR" sz="1050" dirty="0"/>
              <a:t>("</a:t>
            </a:r>
            <a:r>
              <a:rPr lang="ko-KR" altLang="en-US" sz="1050" dirty="0"/>
              <a:t>사용법</a:t>
            </a:r>
            <a:r>
              <a:rPr lang="en-US" altLang="ko-KR" sz="1050" dirty="0"/>
              <a:t>: %s [-v|--verbose] MODE FILE\n", </a:t>
            </a:r>
            <a:r>
              <a:rPr lang="en-US" altLang="ko-KR" sz="1050" dirty="0" err="1"/>
              <a:t>argv</a:t>
            </a:r>
            <a:r>
              <a:rPr lang="en-US" altLang="ko-KR" sz="1050" dirty="0"/>
              <a:t>[0]);</a:t>
            </a:r>
          </a:p>
          <a:p>
            <a:r>
              <a:rPr lang="en-US" altLang="ko-KR" sz="1050" dirty="0"/>
              <a:t>            return 1;</a:t>
            </a:r>
          </a:p>
          <a:p>
            <a:r>
              <a:rPr lang="en-US" altLang="ko-KR" sz="1050" dirty="0"/>
              <a:t>        }</a:t>
            </a:r>
          </a:p>
          <a:p>
            <a:r>
              <a:rPr lang="en-US" altLang="ko-KR" sz="1050" dirty="0"/>
              <a:t>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39BB-EAC7-B946-8630-0248BB8AF69E}"/>
              </a:ext>
            </a:extLst>
          </p:cNvPr>
          <p:cNvSpPr txBox="1"/>
          <p:nvPr/>
        </p:nvSpPr>
        <p:spPr>
          <a:xfrm>
            <a:off x="5526881" y="1092093"/>
            <a:ext cx="61198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(int)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strtol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], (char **)NULL, 8);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struct stat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(stat(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+ 1], &amp;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== -1)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return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mode_t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oldmode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st.st_mode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chmod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== -1)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perror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return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if (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verbose_output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("mode of '%s' changed from %o to %o\n",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optind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+ 1],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oldmode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&amp; 07777, </a:t>
            </a: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newmode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665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4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28AC9-3E80-2658-1296-166F4FDE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78" y="1393089"/>
            <a:ext cx="6766443" cy="865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6CEBBB-A6B1-A9B2-6CFD-406549D04F68}"/>
              </a:ext>
            </a:extLst>
          </p:cNvPr>
          <p:cNvSpPr txBox="1"/>
          <p:nvPr/>
        </p:nvSpPr>
        <p:spPr>
          <a:xfrm>
            <a:off x="3345085" y="3429000"/>
            <a:ext cx="5501827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	  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97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4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18473-3DB9-5B13-7595-6EF75910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30" y="2269098"/>
            <a:ext cx="4505954" cy="971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6BEC59-A134-630D-3030-1572E8E6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02" y="2269098"/>
            <a:ext cx="4686954" cy="1247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FF4D4-7E13-9879-FB9F-9A866C1A5FDA}"/>
              </a:ext>
            </a:extLst>
          </p:cNvPr>
          <p:cNvSpPr txBox="1"/>
          <p:nvPr/>
        </p:nvSpPr>
        <p:spPr>
          <a:xfrm>
            <a:off x="574730" y="1798314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F019E-9C55-5D4E-58E7-4C5814C406BE}"/>
              </a:ext>
            </a:extLst>
          </p:cNvPr>
          <p:cNvSpPr txBox="1"/>
          <p:nvPr/>
        </p:nvSpPr>
        <p:spPr>
          <a:xfrm>
            <a:off x="6180002" y="1798313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36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95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clear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05DF4-EAD1-938E-664F-C05572E0B004}"/>
              </a:ext>
            </a:extLst>
          </p:cNvPr>
          <p:cNvSpPr txBox="1"/>
          <p:nvPr/>
        </p:nvSpPr>
        <p:spPr>
          <a:xfrm>
            <a:off x="1194503" y="1720840"/>
            <a:ext cx="61198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void </a:t>
            </a:r>
            <a:r>
              <a:rPr lang="en-US" altLang="ko-KR" dirty="0" err="1"/>
              <a:t>clear_screen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printf</a:t>
            </a:r>
            <a:r>
              <a:rPr lang="en-US" altLang="ko-KR" dirty="0"/>
              <a:t>("\033[H\033[J");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int main()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clear_screen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return 0;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51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95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clear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EAC04-81C1-BB02-9EF6-B6CEBC6D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7" y="1395610"/>
            <a:ext cx="3991751" cy="51395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695B67-8E07-4353-2D93-24F6A5CD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30" y="1395610"/>
            <a:ext cx="4091010" cy="4584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80565-8CF8-A2B4-2969-8069058FD678}"/>
              </a:ext>
            </a:extLst>
          </p:cNvPr>
          <p:cNvSpPr txBox="1"/>
          <p:nvPr/>
        </p:nvSpPr>
        <p:spPr>
          <a:xfrm>
            <a:off x="4372088" y="933945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spclear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016DD9-19A4-269C-F354-79902C5229AE}"/>
              </a:ext>
            </a:extLst>
          </p:cNvPr>
          <p:cNvCxnSpPr/>
          <p:nvPr/>
        </p:nvCxnSpPr>
        <p:spPr>
          <a:xfrm>
            <a:off x="4463878" y="3593592"/>
            <a:ext cx="1333418" cy="0"/>
          </a:xfrm>
          <a:prstGeom prst="straightConnector1">
            <a:avLst/>
          </a:prstGeom>
          <a:ln w="889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84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4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touch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982B9-77B7-9472-0263-0174BAAE5651}"/>
              </a:ext>
            </a:extLst>
          </p:cNvPr>
          <p:cNvSpPr txBox="1"/>
          <p:nvPr/>
        </p:nvSpPr>
        <p:spPr>
          <a:xfrm>
            <a:off x="1945481" y="1543504"/>
            <a:ext cx="61198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utime.h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stdlib.h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int main(int </a:t>
            </a:r>
            <a:r>
              <a:rPr lang="en-US" altLang="ko-KR" dirty="0" err="1"/>
              <a:t>argc</a:t>
            </a:r>
            <a:r>
              <a:rPr lang="en-US" altLang="ko-KR" dirty="0"/>
              <a:t>, char *</a:t>
            </a:r>
            <a:r>
              <a:rPr lang="en-US" altLang="ko-KR" dirty="0" err="1"/>
              <a:t>argv</a:t>
            </a:r>
            <a:r>
              <a:rPr lang="en-US" altLang="ko-KR" dirty="0"/>
              <a:t>[])</a:t>
            </a:r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	if (</a:t>
            </a:r>
            <a:r>
              <a:rPr lang="en-US" altLang="ko-KR" dirty="0" err="1"/>
              <a:t>argc</a:t>
            </a:r>
            <a:r>
              <a:rPr lang="en-US" altLang="ko-KR" dirty="0"/>
              <a:t> &lt; 2)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fprintf</a:t>
            </a:r>
            <a:r>
              <a:rPr lang="en-US" altLang="ko-KR" dirty="0"/>
              <a:t>(stderr, "</a:t>
            </a:r>
            <a:r>
              <a:rPr lang="ko-KR" altLang="en-US" dirty="0"/>
              <a:t>사용법</a:t>
            </a:r>
            <a:r>
              <a:rPr lang="en-US" altLang="ko-KR" dirty="0"/>
              <a:t>: touch file1 \n");</a:t>
            </a:r>
          </a:p>
          <a:p>
            <a:r>
              <a:rPr lang="en-US" altLang="ko-KR" dirty="0"/>
              <a:t>	exit(-1);</a:t>
            </a:r>
          </a:p>
          <a:p>
            <a:r>
              <a:rPr lang="en-US" altLang="ko-KR" dirty="0"/>
              <a:t>	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utime</a:t>
            </a:r>
            <a:r>
              <a:rPr lang="en-US" altLang="ko-KR" dirty="0"/>
              <a:t>(</a:t>
            </a:r>
            <a:r>
              <a:rPr lang="en-US" altLang="ko-KR" dirty="0" err="1"/>
              <a:t>argv</a:t>
            </a:r>
            <a:r>
              <a:rPr lang="en-US" altLang="ko-KR" dirty="0"/>
              <a:t>[1], NULL);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42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14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touch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1F36BB-8BF1-207B-9E99-69EA723D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9" y="2726825"/>
            <a:ext cx="4277322" cy="1514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9BE507-846A-00BE-447F-DDE8C74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00" y="2914577"/>
            <a:ext cx="4201111" cy="1326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1CA322-CDDA-B6CE-087C-D9E3A88995D8}"/>
              </a:ext>
            </a:extLst>
          </p:cNvPr>
          <p:cNvSpPr txBox="1"/>
          <p:nvPr/>
        </p:nvSpPr>
        <p:spPr>
          <a:xfrm>
            <a:off x="4121451" y="2081546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sptouch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422BC42-2B37-1E76-0901-9A4A20037496}"/>
              </a:ext>
            </a:extLst>
          </p:cNvPr>
          <p:cNvCxnSpPr>
            <a:cxnSpLocks/>
          </p:cNvCxnSpPr>
          <p:nvPr/>
        </p:nvCxnSpPr>
        <p:spPr>
          <a:xfrm>
            <a:off x="4805661" y="3639312"/>
            <a:ext cx="1466639" cy="0"/>
          </a:xfrm>
          <a:prstGeom prst="straightConnector1">
            <a:avLst/>
          </a:prstGeom>
          <a:ln w="889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8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file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1A64-36EC-014D-DB74-6C907F18E54E}"/>
              </a:ext>
            </a:extLst>
          </p:cNvPr>
          <p:cNvSpPr txBox="1"/>
          <p:nvPr/>
        </p:nvSpPr>
        <p:spPr>
          <a:xfrm>
            <a:off x="1373982" y="1303236"/>
            <a:ext cx="61198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&lt;sys/</a:t>
            </a:r>
            <a:r>
              <a:rPr lang="en-US" altLang="ko-KR" sz="1600" dirty="0" err="1"/>
              <a:t>types.h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&lt;sys/</a:t>
            </a:r>
            <a:r>
              <a:rPr lang="en-US" altLang="ko-KR" sz="1600" dirty="0" err="1"/>
              <a:t>stat.h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stdlib.h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unistd.h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int main(int </a:t>
            </a:r>
            <a:r>
              <a:rPr lang="en-US" altLang="ko-KR" sz="1600" dirty="0" err="1"/>
              <a:t>argc</a:t>
            </a:r>
            <a:r>
              <a:rPr lang="en-US" altLang="ko-KR" sz="1600" dirty="0"/>
              <a:t>, char * </a:t>
            </a:r>
            <a:r>
              <a:rPr lang="en-US" altLang="ko-KR" sz="1600" dirty="0" err="1"/>
              <a:t>argv</a:t>
            </a:r>
            <a:r>
              <a:rPr lang="en-US" altLang="ko-KR" sz="1600" dirty="0"/>
              <a:t>[]) {</a:t>
            </a:r>
          </a:p>
          <a:p>
            <a:r>
              <a:rPr lang="en-US" altLang="ko-KR" sz="1600" dirty="0"/>
              <a:t>    int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struct stat </a:t>
            </a:r>
            <a:r>
              <a:rPr lang="en-US" altLang="ko-KR" sz="1600" dirty="0" err="1"/>
              <a:t>buf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for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1;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&lt; </a:t>
            </a:r>
            <a:r>
              <a:rPr lang="en-US" altLang="ko-KR" sz="1600" dirty="0" err="1"/>
              <a:t>argc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++) 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("%s: ", </a:t>
            </a:r>
            <a:r>
              <a:rPr lang="en-US" altLang="ko-KR" sz="1600" dirty="0" err="1"/>
              <a:t>argv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]);</a:t>
            </a:r>
          </a:p>
          <a:p>
            <a:r>
              <a:rPr lang="en-US" altLang="ko-KR" sz="1600" dirty="0"/>
              <a:t>        if (</a:t>
            </a:r>
            <a:r>
              <a:rPr lang="en-US" altLang="ko-KR" sz="1600" dirty="0" err="1"/>
              <a:t>lstat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argv</a:t>
            </a:r>
            <a:r>
              <a:rPr lang="en-US" altLang="ko-KR" sz="1600" dirty="0"/>
              <a:t>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], &amp; </a:t>
            </a:r>
            <a:r>
              <a:rPr lang="en-US" altLang="ko-KR" sz="1600" dirty="0" err="1"/>
              <a:t>buf</a:t>
            </a:r>
            <a:r>
              <a:rPr lang="en-US" altLang="ko-KR" sz="1600" dirty="0"/>
              <a:t>) &lt; 0) {</a:t>
            </a:r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perror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lstat</a:t>
            </a:r>
            <a:r>
              <a:rPr lang="en-US" altLang="ko-KR" sz="1600" dirty="0"/>
              <a:t>()");</a:t>
            </a:r>
          </a:p>
          <a:p>
            <a:r>
              <a:rPr lang="en-US" altLang="ko-KR" sz="1600" dirty="0"/>
              <a:t>            continue;</a:t>
            </a:r>
          </a:p>
          <a:p>
            <a:r>
              <a:rPr lang="en-US" altLang="ko-KR" sz="1600" dirty="0"/>
              <a:t>       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CDAEB-4CFD-8BDA-C11E-D9D7D346B7FC}"/>
              </a:ext>
            </a:extLst>
          </p:cNvPr>
          <p:cNvSpPr txBox="1"/>
          <p:nvPr/>
        </p:nvSpPr>
        <p:spPr>
          <a:xfrm>
            <a:off x="5231606" y="1030449"/>
            <a:ext cx="61198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(S_ISREG(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 파일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(S_ISDIR(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디렉터리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(S_ISCHR(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문자 장치 파일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(S_ISBLK(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블록 장치 파일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(S_ISFIFO(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"FIFO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(S_ISLNK(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심볼릭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링크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if (S_ISSOCK(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buf.st_mode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("%s \n", "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소켓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exit(0);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0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64ED2D-74DE-1A99-3F52-FA4E68B4AAAC}"/>
              </a:ext>
            </a:extLst>
          </p:cNvPr>
          <p:cNvSpPr txBox="1"/>
          <p:nvPr/>
        </p:nvSpPr>
        <p:spPr>
          <a:xfrm>
            <a:off x="427878" y="935150"/>
            <a:ext cx="7206104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50" dirty="0"/>
              <a:t>#include &lt;</a:t>
            </a:r>
            <a:r>
              <a:rPr lang="en-US" altLang="ko-KR" sz="850" dirty="0" err="1"/>
              <a:t>ctype.h</a:t>
            </a:r>
            <a:r>
              <a:rPr lang="en-US" altLang="ko-KR" sz="850" dirty="0"/>
              <a:t>&gt;</a:t>
            </a:r>
          </a:p>
          <a:p>
            <a:r>
              <a:rPr lang="en-US" altLang="ko-KR" sz="850" dirty="0"/>
              <a:t>#include &lt;</a:t>
            </a:r>
            <a:r>
              <a:rPr lang="en-US" altLang="ko-KR" sz="850" dirty="0" err="1"/>
              <a:t>getopt.h</a:t>
            </a:r>
            <a:r>
              <a:rPr lang="en-US" altLang="ko-KR" sz="850" dirty="0"/>
              <a:t>&gt;</a:t>
            </a:r>
          </a:p>
          <a:p>
            <a:r>
              <a:rPr lang="en-US" altLang="ko-KR" sz="850" dirty="0"/>
              <a:t>#include &lt;</a:t>
            </a:r>
            <a:r>
              <a:rPr lang="en-US" altLang="ko-KR" sz="850" dirty="0" err="1"/>
              <a:t>stdio.h</a:t>
            </a:r>
            <a:r>
              <a:rPr lang="en-US" altLang="ko-KR" sz="850" dirty="0"/>
              <a:t>&gt;</a:t>
            </a:r>
          </a:p>
          <a:p>
            <a:r>
              <a:rPr lang="en-US" altLang="ko-KR" sz="850" dirty="0"/>
              <a:t>#include &lt;</a:t>
            </a:r>
            <a:r>
              <a:rPr lang="en-US" altLang="ko-KR" sz="850" dirty="0" err="1"/>
              <a:t>stdlib.h</a:t>
            </a:r>
            <a:r>
              <a:rPr lang="en-US" altLang="ko-KR" sz="850" dirty="0"/>
              <a:t>&gt;</a:t>
            </a:r>
          </a:p>
          <a:p>
            <a:endParaRPr lang="en-US" altLang="ko-KR" sz="850" dirty="0"/>
          </a:p>
          <a:p>
            <a:r>
              <a:rPr lang="en-US" altLang="ko-KR" sz="850" dirty="0"/>
              <a:t>int main(int </a:t>
            </a:r>
            <a:r>
              <a:rPr lang="en-US" altLang="ko-KR" sz="850" dirty="0" err="1"/>
              <a:t>argc</a:t>
            </a:r>
            <a:r>
              <a:rPr lang="en-US" altLang="ko-KR" sz="850" dirty="0"/>
              <a:t>, char *</a:t>
            </a:r>
            <a:r>
              <a:rPr lang="en-US" altLang="ko-KR" sz="850" dirty="0" err="1"/>
              <a:t>argv</a:t>
            </a:r>
            <a:r>
              <a:rPr lang="en-US" altLang="ko-KR" sz="850" dirty="0"/>
              <a:t>[]) {</a:t>
            </a:r>
          </a:p>
          <a:p>
            <a:r>
              <a:rPr lang="en-US" altLang="ko-KR" sz="850" dirty="0"/>
              <a:t>    FILE *</a:t>
            </a:r>
            <a:r>
              <a:rPr lang="en-US" altLang="ko-KR" sz="850" dirty="0" err="1"/>
              <a:t>fp</a:t>
            </a:r>
            <a:r>
              <a:rPr lang="en-US" altLang="ko-KR" sz="850" dirty="0"/>
              <a:t>;</a:t>
            </a:r>
          </a:p>
          <a:p>
            <a:r>
              <a:rPr lang="en-US" altLang="ko-KR" sz="850" dirty="0"/>
              <a:t>    int c;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count_characters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current_line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line_number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print_char_count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print_line_number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one_line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no_double_empty_lines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is_empty_line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show_tab_as_caretI</a:t>
            </a:r>
            <a:r>
              <a:rPr lang="en-US" altLang="ko-KR" sz="850" dirty="0"/>
              <a:t> = 0;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struct option </a:t>
            </a:r>
            <a:r>
              <a:rPr lang="en-US" altLang="ko-KR" sz="850" dirty="0" err="1"/>
              <a:t>long_options</a:t>
            </a:r>
            <a:r>
              <a:rPr lang="en-US" altLang="ko-KR" sz="850" dirty="0"/>
              <a:t>[] = {</a:t>
            </a:r>
          </a:p>
          <a:p>
            <a:r>
              <a:rPr lang="en-US" altLang="ko-KR" sz="850" dirty="0"/>
              <a:t>        {"count", </a:t>
            </a:r>
            <a:r>
              <a:rPr lang="en-US" altLang="ko-KR" sz="850" dirty="0" err="1"/>
              <a:t>no_argument</a:t>
            </a:r>
            <a:r>
              <a:rPr lang="en-US" altLang="ko-KR" sz="850" dirty="0"/>
              <a:t>, 0, 'c'},</a:t>
            </a:r>
          </a:p>
          <a:p>
            <a:r>
              <a:rPr lang="en-US" altLang="ko-KR" sz="850" dirty="0"/>
              <a:t>        {"one-line", </a:t>
            </a:r>
            <a:r>
              <a:rPr lang="en-US" altLang="ko-KR" sz="850" dirty="0" err="1"/>
              <a:t>no_argument</a:t>
            </a:r>
            <a:r>
              <a:rPr lang="en-US" altLang="ko-KR" sz="850" dirty="0"/>
              <a:t>, 0, 'o'},</a:t>
            </a:r>
          </a:p>
          <a:p>
            <a:r>
              <a:rPr lang="en-US" altLang="ko-KR" sz="850" dirty="0"/>
              <a:t>        {"line-number", </a:t>
            </a:r>
            <a:r>
              <a:rPr lang="en-US" altLang="ko-KR" sz="850" dirty="0" err="1"/>
              <a:t>no_argument</a:t>
            </a:r>
            <a:r>
              <a:rPr lang="en-US" altLang="ko-KR" sz="850" dirty="0"/>
              <a:t>, 0, 'l'},</a:t>
            </a:r>
          </a:p>
          <a:p>
            <a:r>
              <a:rPr lang="en-US" altLang="ko-KR" sz="850" dirty="0"/>
              <a:t>        {"no-double-empty-lines", </a:t>
            </a:r>
            <a:r>
              <a:rPr lang="en-US" altLang="ko-KR" sz="850" dirty="0" err="1"/>
              <a:t>no_argument</a:t>
            </a:r>
            <a:r>
              <a:rPr lang="en-US" altLang="ko-KR" sz="850" dirty="0"/>
              <a:t>, 0, 'd'},</a:t>
            </a:r>
          </a:p>
          <a:p>
            <a:r>
              <a:rPr lang="en-US" altLang="ko-KR" sz="850" dirty="0"/>
              <a:t>        {"show-tab-as-</a:t>
            </a:r>
            <a:r>
              <a:rPr lang="en-US" altLang="ko-KR" sz="850" dirty="0" err="1"/>
              <a:t>caretI</a:t>
            </a:r>
            <a:r>
              <a:rPr lang="en-US" altLang="ko-KR" sz="850" dirty="0"/>
              <a:t>", </a:t>
            </a:r>
            <a:r>
              <a:rPr lang="en-US" altLang="ko-KR" sz="850" dirty="0" err="1"/>
              <a:t>no_argument</a:t>
            </a:r>
            <a:r>
              <a:rPr lang="en-US" altLang="ko-KR" sz="850" dirty="0"/>
              <a:t>, 0, 'T'},</a:t>
            </a:r>
          </a:p>
          <a:p>
            <a:r>
              <a:rPr lang="en-US" altLang="ko-KR" sz="850" dirty="0"/>
              <a:t>        {0, 0, 0, 0}</a:t>
            </a:r>
          </a:p>
          <a:p>
            <a:r>
              <a:rPr lang="en-US" altLang="ko-KR" sz="850" dirty="0"/>
              <a:t>    };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int </a:t>
            </a:r>
            <a:r>
              <a:rPr lang="en-US" altLang="ko-KR" sz="850" dirty="0" err="1"/>
              <a:t>option_index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int option;</a:t>
            </a:r>
          </a:p>
          <a:p>
            <a:r>
              <a:rPr lang="en-US" altLang="ko-KR" sz="850" dirty="0"/>
              <a:t>    while ((option = </a:t>
            </a:r>
            <a:r>
              <a:rPr lang="en-US" altLang="ko-KR" sz="850" dirty="0" err="1"/>
              <a:t>getopt_long</a:t>
            </a:r>
            <a:r>
              <a:rPr lang="en-US" altLang="ko-KR" sz="850" dirty="0"/>
              <a:t>(</a:t>
            </a:r>
            <a:r>
              <a:rPr lang="en-US" altLang="ko-KR" sz="850" dirty="0" err="1"/>
              <a:t>argc</a:t>
            </a:r>
            <a:r>
              <a:rPr lang="en-US" altLang="ko-KR" sz="850" dirty="0"/>
              <a:t>, </a:t>
            </a:r>
            <a:r>
              <a:rPr lang="en-US" altLang="ko-KR" sz="850" dirty="0" err="1"/>
              <a:t>argv</a:t>
            </a:r>
            <a:r>
              <a:rPr lang="en-US" altLang="ko-KR" sz="850" dirty="0"/>
              <a:t>, "</a:t>
            </a:r>
            <a:r>
              <a:rPr lang="en-US" altLang="ko-KR" sz="850" dirty="0" err="1"/>
              <a:t>coldT</a:t>
            </a:r>
            <a:r>
              <a:rPr lang="en-US" altLang="ko-KR" sz="850" dirty="0"/>
              <a:t>", </a:t>
            </a:r>
            <a:r>
              <a:rPr lang="en-US" altLang="ko-KR" sz="850" dirty="0" err="1"/>
              <a:t>long_options</a:t>
            </a:r>
            <a:r>
              <a:rPr lang="en-US" altLang="ko-KR" sz="850" dirty="0"/>
              <a:t>, &amp;</a:t>
            </a:r>
            <a:r>
              <a:rPr lang="en-US" altLang="ko-KR" sz="850" dirty="0" err="1"/>
              <a:t>option_index</a:t>
            </a:r>
            <a:r>
              <a:rPr lang="en-US" altLang="ko-KR" sz="850" dirty="0"/>
              <a:t>)) != -1) {</a:t>
            </a:r>
          </a:p>
          <a:p>
            <a:r>
              <a:rPr lang="en-US" altLang="ko-KR" sz="850" dirty="0"/>
              <a:t>        if (option == 'c')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print_char_count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 else if (option == 'o')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one_line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 else if (option == 'l')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print_line_number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 else if (option == 'd')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no_double_empty_lines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 else if (option == 'T')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show_tab_as_caretI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 else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fprintf</a:t>
            </a:r>
            <a:r>
              <a:rPr lang="en-US" altLang="ko-KR" sz="850" dirty="0"/>
              <a:t>(stderr, "</a:t>
            </a:r>
            <a:r>
              <a:rPr lang="ko-KR" altLang="en-US" sz="850" dirty="0"/>
              <a:t>사용법 </a:t>
            </a:r>
            <a:r>
              <a:rPr lang="en-US" altLang="ko-KR" sz="850" dirty="0"/>
              <a:t>: %s [--count] [--one-line] [--line-number] [--no-double-empty-lines] [--show-tab-as-</a:t>
            </a:r>
            <a:r>
              <a:rPr lang="en-US" altLang="ko-KR" sz="850" dirty="0" err="1"/>
              <a:t>caretI</a:t>
            </a:r>
            <a:r>
              <a:rPr lang="en-US" altLang="ko-KR" sz="850" dirty="0"/>
              <a:t>] [file]\n", </a:t>
            </a:r>
            <a:r>
              <a:rPr lang="en-US" altLang="ko-KR" sz="850" dirty="0" err="1"/>
              <a:t>argv</a:t>
            </a:r>
            <a:r>
              <a:rPr lang="en-US" altLang="ko-KR" sz="850" dirty="0"/>
              <a:t>[0]);</a:t>
            </a:r>
          </a:p>
          <a:p>
            <a:r>
              <a:rPr lang="en-US" altLang="ko-KR" sz="850" dirty="0"/>
              <a:t>            exit(EXIT_FAILURE);</a:t>
            </a:r>
          </a:p>
          <a:p>
            <a:r>
              <a:rPr lang="en-US" altLang="ko-KR" sz="850" dirty="0"/>
              <a:t>        }</a:t>
            </a:r>
          </a:p>
          <a:p>
            <a:r>
              <a:rPr lang="en-US" altLang="ko-KR" sz="850" dirty="0"/>
              <a:t>    }</a:t>
            </a:r>
          </a:p>
          <a:p>
            <a:endParaRPr lang="en-US" altLang="ko-KR" sz="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4F0C9-BFEC-89DF-06AE-254078C07685}"/>
              </a:ext>
            </a:extLst>
          </p:cNvPr>
          <p:cNvSpPr txBox="1"/>
          <p:nvPr/>
        </p:nvSpPr>
        <p:spPr>
          <a:xfrm>
            <a:off x="7404034" y="1012094"/>
            <a:ext cx="5836051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850" dirty="0"/>
          </a:p>
          <a:p>
            <a:r>
              <a:rPr lang="en-US" altLang="ko-KR" sz="850" dirty="0"/>
              <a:t>        if (</a:t>
            </a:r>
            <a:r>
              <a:rPr lang="en-US" altLang="ko-KR" sz="850" dirty="0" err="1"/>
              <a:t>show_tab_as_caretI</a:t>
            </a:r>
            <a:r>
              <a:rPr lang="en-US" altLang="ko-KR" sz="850" dirty="0"/>
              <a:t> &amp;&amp; c == '\t')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printf</a:t>
            </a:r>
            <a:r>
              <a:rPr lang="en-US" altLang="ko-KR" sz="850" dirty="0"/>
              <a:t>("^I");</a:t>
            </a:r>
          </a:p>
          <a:p>
            <a:r>
              <a:rPr lang="en-US" altLang="ko-KR" sz="850" dirty="0"/>
              <a:t>        } else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putc</a:t>
            </a:r>
            <a:r>
              <a:rPr lang="en-US" altLang="ko-KR" sz="850" dirty="0"/>
              <a:t>(c, </a:t>
            </a:r>
            <a:r>
              <a:rPr lang="en-US" altLang="ko-KR" sz="850" dirty="0" err="1"/>
              <a:t>stdout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    if (c == '\n')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line_number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current_line</a:t>
            </a:r>
            <a:r>
              <a:rPr lang="en-US" altLang="ko-KR" sz="850" dirty="0"/>
              <a:t>++;</a:t>
            </a:r>
          </a:p>
          <a:p>
            <a:r>
              <a:rPr lang="en-US" altLang="ko-KR" sz="850" dirty="0"/>
              <a:t>    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    c = </a:t>
            </a:r>
            <a:r>
              <a:rPr lang="en-US" altLang="ko-KR" sz="850" dirty="0" err="1"/>
              <a:t>getc</a:t>
            </a:r>
            <a:r>
              <a:rPr lang="en-US" altLang="ko-KR" sz="850" dirty="0"/>
              <a:t>(</a:t>
            </a:r>
            <a:r>
              <a:rPr lang="en-US" altLang="ko-KR" sz="850" dirty="0" err="1"/>
              <a:t>fp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}</a:t>
            </a:r>
          </a:p>
          <a:p>
            <a:r>
              <a:rPr lang="en-US" altLang="ko-KR" sz="850" dirty="0"/>
              <a:t>    </a:t>
            </a:r>
            <a:r>
              <a:rPr lang="en-US" altLang="ko-KR" sz="850" dirty="0" err="1"/>
              <a:t>fclose</a:t>
            </a:r>
            <a:r>
              <a:rPr lang="en-US" altLang="ko-KR" sz="850" dirty="0"/>
              <a:t>(</a:t>
            </a:r>
            <a:r>
              <a:rPr lang="en-US" altLang="ko-KR" sz="850" dirty="0" err="1"/>
              <a:t>fp</a:t>
            </a:r>
            <a:r>
              <a:rPr lang="en-US" altLang="ko-KR" sz="850" dirty="0"/>
              <a:t>);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if (</a:t>
            </a:r>
            <a:r>
              <a:rPr lang="en-US" altLang="ko-KR" sz="850" dirty="0" err="1"/>
              <a:t>print_char_count</a:t>
            </a:r>
            <a:r>
              <a:rPr lang="en-US" altLang="ko-KR" sz="850" dirty="0"/>
              <a:t>) {</a:t>
            </a:r>
          </a:p>
          <a:p>
            <a:r>
              <a:rPr lang="en-US" altLang="ko-KR" sz="850" dirty="0"/>
              <a:t>        </a:t>
            </a:r>
            <a:r>
              <a:rPr lang="en-US" altLang="ko-KR" sz="850" dirty="0" err="1"/>
              <a:t>printf</a:t>
            </a:r>
            <a:r>
              <a:rPr lang="en-US" altLang="ko-KR" sz="850" dirty="0"/>
              <a:t>("\n</a:t>
            </a:r>
            <a:r>
              <a:rPr lang="ko-KR" altLang="en-US" sz="850" dirty="0"/>
              <a:t>글자수는 </a:t>
            </a:r>
            <a:r>
              <a:rPr lang="en-US" altLang="ko-KR" sz="850" dirty="0"/>
              <a:t>: %d </a:t>
            </a:r>
            <a:r>
              <a:rPr lang="ko-KR" altLang="en-US" sz="850" dirty="0"/>
              <a:t>개 입니다</a:t>
            </a:r>
            <a:r>
              <a:rPr lang="en-US" altLang="ko-KR" sz="850" dirty="0"/>
              <a:t>.\n", </a:t>
            </a:r>
            <a:r>
              <a:rPr lang="en-US" altLang="ko-KR" sz="850" dirty="0" err="1"/>
              <a:t>count_characters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return 0;</a:t>
            </a:r>
          </a:p>
          <a:p>
            <a:r>
              <a:rPr lang="en-US" altLang="ko-KR" sz="850" dirty="0"/>
              <a:t>}</a:t>
            </a:r>
            <a:endParaRPr lang="ko-KR" altLang="en-US" sz="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305BF-D10E-9C68-1258-966CF8739EBB}"/>
              </a:ext>
            </a:extLst>
          </p:cNvPr>
          <p:cNvSpPr txBox="1"/>
          <p:nvPr/>
        </p:nvSpPr>
        <p:spPr>
          <a:xfrm>
            <a:off x="4603827" y="935149"/>
            <a:ext cx="3374104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850" dirty="0"/>
          </a:p>
          <a:p>
            <a:r>
              <a:rPr lang="en-US" altLang="ko-KR" sz="850" dirty="0"/>
              <a:t>    if (</a:t>
            </a:r>
            <a:r>
              <a:rPr lang="en-US" altLang="ko-KR" sz="850" dirty="0" err="1"/>
              <a:t>optind</a:t>
            </a:r>
            <a:r>
              <a:rPr lang="en-US" altLang="ko-KR" sz="850" dirty="0"/>
              <a:t> &lt; </a:t>
            </a:r>
            <a:r>
              <a:rPr lang="en-US" altLang="ko-KR" sz="850" dirty="0" err="1"/>
              <a:t>argc</a:t>
            </a:r>
            <a:r>
              <a:rPr lang="en-US" altLang="ko-KR" sz="850" dirty="0"/>
              <a:t>) {</a:t>
            </a:r>
          </a:p>
          <a:p>
            <a:r>
              <a:rPr lang="en-US" altLang="ko-KR" sz="850" dirty="0"/>
              <a:t>        </a:t>
            </a:r>
            <a:r>
              <a:rPr lang="en-US" altLang="ko-KR" sz="850" dirty="0" err="1"/>
              <a:t>fp</a:t>
            </a:r>
            <a:r>
              <a:rPr lang="en-US" altLang="ko-KR" sz="850" dirty="0"/>
              <a:t> = </a:t>
            </a:r>
            <a:r>
              <a:rPr lang="en-US" altLang="ko-KR" sz="850" dirty="0" err="1"/>
              <a:t>fopen</a:t>
            </a:r>
            <a:r>
              <a:rPr lang="en-US" altLang="ko-KR" sz="850" dirty="0"/>
              <a:t>(</a:t>
            </a:r>
            <a:r>
              <a:rPr lang="en-US" altLang="ko-KR" sz="850" dirty="0" err="1"/>
              <a:t>argv</a:t>
            </a:r>
            <a:r>
              <a:rPr lang="en-US" altLang="ko-KR" sz="850" dirty="0"/>
              <a:t>[</a:t>
            </a:r>
            <a:r>
              <a:rPr lang="en-US" altLang="ko-KR" sz="850" dirty="0" err="1"/>
              <a:t>optind</a:t>
            </a:r>
            <a:r>
              <a:rPr lang="en-US" altLang="ko-KR" sz="850" dirty="0"/>
              <a:t>], "r");</a:t>
            </a:r>
          </a:p>
          <a:p>
            <a:r>
              <a:rPr lang="en-US" altLang="ko-KR" sz="850" dirty="0"/>
              <a:t>        if (</a:t>
            </a:r>
            <a:r>
              <a:rPr lang="en-US" altLang="ko-KR" sz="850" dirty="0" err="1"/>
              <a:t>fp</a:t>
            </a:r>
            <a:r>
              <a:rPr lang="en-US" altLang="ko-KR" sz="850" dirty="0"/>
              <a:t> == NULL)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perror</a:t>
            </a:r>
            <a:r>
              <a:rPr lang="en-US" altLang="ko-KR" sz="850" dirty="0"/>
              <a:t>("Error file");</a:t>
            </a:r>
          </a:p>
          <a:p>
            <a:r>
              <a:rPr lang="en-US" altLang="ko-KR" sz="850" dirty="0"/>
              <a:t>            exit(EXIT_FAILURE);</a:t>
            </a:r>
          </a:p>
          <a:p>
            <a:r>
              <a:rPr lang="en-US" altLang="ko-KR" sz="850" dirty="0"/>
              <a:t>        }</a:t>
            </a:r>
          </a:p>
          <a:p>
            <a:r>
              <a:rPr lang="en-US" altLang="ko-KR" sz="850" dirty="0"/>
              <a:t>    } else {</a:t>
            </a:r>
          </a:p>
          <a:p>
            <a:r>
              <a:rPr lang="en-US" altLang="ko-KR" sz="850" dirty="0"/>
              <a:t>        </a:t>
            </a:r>
            <a:r>
              <a:rPr lang="en-US" altLang="ko-KR" sz="850" dirty="0" err="1"/>
              <a:t>fp</a:t>
            </a:r>
            <a:r>
              <a:rPr lang="en-US" altLang="ko-KR" sz="850" dirty="0"/>
              <a:t> = stdin;</a:t>
            </a:r>
          </a:p>
          <a:p>
            <a:r>
              <a:rPr lang="en-US" altLang="ko-KR" sz="850" dirty="0"/>
              <a:t>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c = </a:t>
            </a:r>
            <a:r>
              <a:rPr lang="en-US" altLang="ko-KR" sz="850" dirty="0" err="1"/>
              <a:t>getc</a:t>
            </a:r>
            <a:r>
              <a:rPr lang="en-US" altLang="ko-KR" sz="850" dirty="0"/>
              <a:t>(</a:t>
            </a:r>
            <a:r>
              <a:rPr lang="en-US" altLang="ko-KR" sz="850" dirty="0" err="1"/>
              <a:t>fp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while (c != EOF) {</a:t>
            </a:r>
          </a:p>
          <a:p>
            <a:r>
              <a:rPr lang="en-US" altLang="ko-KR" sz="850" dirty="0"/>
              <a:t>        if (</a:t>
            </a:r>
            <a:r>
              <a:rPr lang="en-US" altLang="ko-KR" sz="850" dirty="0" err="1"/>
              <a:t>print_line_number</a:t>
            </a:r>
            <a:r>
              <a:rPr lang="en-US" altLang="ko-KR" sz="850" dirty="0"/>
              <a:t> &amp;&amp; !</a:t>
            </a:r>
            <a:r>
              <a:rPr lang="en-US" altLang="ko-KR" sz="850" dirty="0" err="1"/>
              <a:t>line_number</a:t>
            </a:r>
            <a:r>
              <a:rPr lang="en-US" altLang="ko-KR" sz="850" dirty="0"/>
              <a:t>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printf</a:t>
            </a:r>
            <a:r>
              <a:rPr lang="en-US" altLang="ko-KR" sz="850" dirty="0"/>
              <a:t>("%d: ", </a:t>
            </a:r>
            <a:r>
              <a:rPr lang="en-US" altLang="ko-KR" sz="850" dirty="0" err="1"/>
              <a:t>current_line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line_number</a:t>
            </a:r>
            <a:r>
              <a:rPr lang="en-US" altLang="ko-KR" sz="850" dirty="0"/>
              <a:t> = 1;</a:t>
            </a:r>
          </a:p>
          <a:p>
            <a:r>
              <a:rPr lang="en-US" altLang="ko-KR" sz="850" dirty="0"/>
              <a:t>    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    if (!</a:t>
            </a:r>
            <a:r>
              <a:rPr lang="en-US" altLang="ko-KR" sz="850" dirty="0" err="1"/>
              <a:t>isspace</a:t>
            </a:r>
            <a:r>
              <a:rPr lang="en-US" altLang="ko-KR" sz="850" dirty="0"/>
              <a:t>(c) || (</a:t>
            </a:r>
            <a:r>
              <a:rPr lang="en-US" altLang="ko-KR" sz="850" dirty="0" err="1"/>
              <a:t>one_line</a:t>
            </a:r>
            <a:r>
              <a:rPr lang="en-US" altLang="ko-KR" sz="850" dirty="0"/>
              <a:t> &amp;&amp; c != '\n'))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count_characters</a:t>
            </a:r>
            <a:r>
              <a:rPr lang="en-US" altLang="ko-KR" sz="850" dirty="0"/>
              <a:t>++;</a:t>
            </a:r>
          </a:p>
          <a:p>
            <a:r>
              <a:rPr lang="en-US" altLang="ko-KR" sz="850" dirty="0"/>
              <a:t>        }</a:t>
            </a:r>
          </a:p>
          <a:p>
            <a:r>
              <a:rPr lang="en-US" altLang="ko-KR" sz="850" dirty="0"/>
              <a:t>        if (</a:t>
            </a:r>
            <a:r>
              <a:rPr lang="en-US" altLang="ko-KR" sz="850" dirty="0" err="1"/>
              <a:t>one_line</a:t>
            </a:r>
            <a:r>
              <a:rPr lang="en-US" altLang="ko-KR" sz="850" dirty="0"/>
              <a:t>) {</a:t>
            </a:r>
          </a:p>
          <a:p>
            <a:r>
              <a:rPr lang="en-US" altLang="ko-KR" sz="850" dirty="0"/>
              <a:t>            if (c == '\n') {</a:t>
            </a:r>
          </a:p>
          <a:p>
            <a:r>
              <a:rPr lang="en-US" altLang="ko-KR" sz="850" dirty="0"/>
              <a:t>                c = </a:t>
            </a:r>
            <a:r>
              <a:rPr lang="en-US" altLang="ko-KR" sz="850" dirty="0" err="1"/>
              <a:t>getc</a:t>
            </a:r>
            <a:r>
              <a:rPr lang="en-US" altLang="ko-KR" sz="850" dirty="0"/>
              <a:t>(</a:t>
            </a:r>
            <a:r>
              <a:rPr lang="en-US" altLang="ko-KR" sz="850" dirty="0" err="1"/>
              <a:t>fp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            continue;</a:t>
            </a:r>
          </a:p>
          <a:p>
            <a:r>
              <a:rPr lang="en-US" altLang="ko-KR" sz="850" dirty="0"/>
              <a:t>            }</a:t>
            </a:r>
          </a:p>
          <a:p>
            <a:r>
              <a:rPr lang="en-US" altLang="ko-KR" sz="850" dirty="0"/>
              <a:t>        }</a:t>
            </a:r>
          </a:p>
          <a:p>
            <a:endParaRPr lang="en-US" altLang="ko-KR" sz="850" dirty="0"/>
          </a:p>
          <a:p>
            <a:r>
              <a:rPr lang="en-US" altLang="ko-KR" sz="850" dirty="0"/>
              <a:t>        if (</a:t>
            </a:r>
            <a:r>
              <a:rPr lang="en-US" altLang="ko-KR" sz="850" dirty="0" err="1"/>
              <a:t>no_double_empty_lines</a:t>
            </a:r>
            <a:r>
              <a:rPr lang="en-US" altLang="ko-KR" sz="850" dirty="0"/>
              <a:t> &amp;&amp; c == '\n')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is_empty_line</a:t>
            </a:r>
            <a:r>
              <a:rPr lang="en-US" altLang="ko-KR" sz="850" dirty="0"/>
              <a:t>++;</a:t>
            </a:r>
          </a:p>
          <a:p>
            <a:r>
              <a:rPr lang="en-US" altLang="ko-KR" sz="850" dirty="0"/>
              <a:t>            if (</a:t>
            </a:r>
            <a:r>
              <a:rPr lang="en-US" altLang="ko-KR" sz="850" dirty="0" err="1"/>
              <a:t>is_empty_line</a:t>
            </a:r>
            <a:r>
              <a:rPr lang="en-US" altLang="ko-KR" sz="850" dirty="0"/>
              <a:t> &gt;= 2) {</a:t>
            </a:r>
          </a:p>
          <a:p>
            <a:r>
              <a:rPr lang="en-US" altLang="ko-KR" sz="850" dirty="0"/>
              <a:t>                c = </a:t>
            </a:r>
            <a:r>
              <a:rPr lang="en-US" altLang="ko-KR" sz="850" dirty="0" err="1"/>
              <a:t>getc</a:t>
            </a:r>
            <a:r>
              <a:rPr lang="en-US" altLang="ko-KR" sz="850" dirty="0"/>
              <a:t>(</a:t>
            </a:r>
            <a:r>
              <a:rPr lang="en-US" altLang="ko-KR" sz="850" dirty="0" err="1"/>
              <a:t>fp</a:t>
            </a:r>
            <a:r>
              <a:rPr lang="en-US" altLang="ko-KR" sz="850" dirty="0"/>
              <a:t>);</a:t>
            </a:r>
          </a:p>
          <a:p>
            <a:r>
              <a:rPr lang="en-US" altLang="ko-KR" sz="850" dirty="0"/>
              <a:t>                continue;</a:t>
            </a:r>
          </a:p>
          <a:p>
            <a:r>
              <a:rPr lang="en-US" altLang="ko-KR" sz="850" dirty="0"/>
              <a:t>            }</a:t>
            </a:r>
          </a:p>
          <a:p>
            <a:r>
              <a:rPr lang="en-US" altLang="ko-KR" sz="850" dirty="0"/>
              <a:t>        } else {</a:t>
            </a:r>
          </a:p>
          <a:p>
            <a:r>
              <a:rPr lang="en-US" altLang="ko-KR" sz="850" dirty="0"/>
              <a:t>            </a:t>
            </a:r>
            <a:r>
              <a:rPr lang="en-US" altLang="ko-KR" sz="850" dirty="0" err="1"/>
              <a:t>is_empty_line</a:t>
            </a:r>
            <a:r>
              <a:rPr lang="en-US" altLang="ko-KR" sz="850" dirty="0"/>
              <a:t> = 0;</a:t>
            </a:r>
          </a:p>
          <a:p>
            <a:r>
              <a:rPr lang="en-US" altLang="ko-KR" sz="85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086575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file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9ECCA8-C849-0EF3-2D3C-5A137795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81" y="2312595"/>
            <a:ext cx="5415238" cy="960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FA5EB-CD5E-9176-A76F-68CF4FB7D02A}"/>
              </a:ext>
            </a:extLst>
          </p:cNvPr>
          <p:cNvSpPr txBox="1"/>
          <p:nvPr/>
        </p:nvSpPr>
        <p:spPr>
          <a:xfrm>
            <a:off x="3388381" y="1839574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spfile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216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09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pwd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0AA2F-CCA1-96A3-32E2-5F78A35DB52E}"/>
              </a:ext>
            </a:extLst>
          </p:cNvPr>
          <p:cNvSpPr txBox="1"/>
          <p:nvPr/>
        </p:nvSpPr>
        <p:spPr>
          <a:xfrm>
            <a:off x="2445390" y="1370438"/>
            <a:ext cx="61155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unistd.h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limits.h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int main() {</a:t>
            </a:r>
          </a:p>
          <a:p>
            <a:r>
              <a:rPr lang="en-US" altLang="ko-KR" dirty="0"/>
              <a:t>    char </a:t>
            </a:r>
            <a:r>
              <a:rPr lang="en-US" altLang="ko-KR" dirty="0" err="1"/>
              <a:t>cwd</a:t>
            </a:r>
            <a:r>
              <a:rPr lang="en-US" altLang="ko-KR" dirty="0"/>
              <a:t>[PATH_MAX];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getcwd</a:t>
            </a:r>
            <a:r>
              <a:rPr lang="en-US" altLang="ko-KR" dirty="0"/>
              <a:t>(</a:t>
            </a:r>
            <a:r>
              <a:rPr lang="en-US" altLang="ko-KR" dirty="0" err="1"/>
              <a:t>cwd</a:t>
            </a:r>
            <a:r>
              <a:rPr lang="en-US" altLang="ko-KR" dirty="0"/>
              <a:t>,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en-US" altLang="ko-KR" dirty="0" err="1"/>
              <a:t>cwd</a:t>
            </a:r>
            <a:r>
              <a:rPr lang="en-US" altLang="ko-KR" dirty="0"/>
              <a:t>)) != NULL)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printf</a:t>
            </a:r>
            <a:r>
              <a:rPr lang="en-US" altLang="ko-KR" dirty="0"/>
              <a:t>("</a:t>
            </a:r>
            <a:r>
              <a:rPr lang="ko-KR" altLang="en-US" dirty="0"/>
              <a:t>현재 작업 디렉토리 </a:t>
            </a:r>
            <a:r>
              <a:rPr lang="en-US" altLang="ko-KR" dirty="0"/>
              <a:t>: %s\n", </a:t>
            </a:r>
            <a:r>
              <a:rPr lang="en-US" altLang="ko-KR" dirty="0" err="1"/>
              <a:t>cwd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 else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perror</a:t>
            </a:r>
            <a:r>
              <a:rPr lang="en-US" altLang="ko-KR" dirty="0"/>
              <a:t>("</a:t>
            </a:r>
            <a:r>
              <a:rPr lang="en-US" altLang="ko-KR" dirty="0" err="1"/>
              <a:t>getcwd</a:t>
            </a:r>
            <a:r>
              <a:rPr lang="en-US" altLang="ko-KR" dirty="0"/>
              <a:t>() </a:t>
            </a:r>
            <a:r>
              <a:rPr lang="ko-KR" altLang="en-US" dirty="0"/>
              <a:t>에러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return 1;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0;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72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209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en-US" altLang="ko-KR" sz="4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pwd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95AA7F-44ED-88E2-ECD1-6D3A876D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503" y="2458607"/>
            <a:ext cx="7633601" cy="80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954631-8A3E-22EA-EB7E-8FC2A538E197}"/>
              </a:ext>
            </a:extLst>
          </p:cNvPr>
          <p:cNvSpPr txBox="1"/>
          <p:nvPr/>
        </p:nvSpPr>
        <p:spPr>
          <a:xfrm>
            <a:off x="2470503" y="1871552"/>
            <a:ext cx="134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sppwd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824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05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879DF-E60D-B95E-C988-813B689AF10A}"/>
              </a:ext>
            </a:extLst>
          </p:cNvPr>
          <p:cNvSpPr txBox="1"/>
          <p:nvPr/>
        </p:nvSpPr>
        <p:spPr>
          <a:xfrm>
            <a:off x="7597315" y="978519"/>
            <a:ext cx="611981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700" dirty="0"/>
          </a:p>
          <a:p>
            <a:r>
              <a:rPr lang="en-US" altLang="ko-KR" sz="700" dirty="0"/>
              <a:t>    if (</a:t>
            </a:r>
            <a:r>
              <a:rPr lang="en-US" altLang="ko-KR" sz="700" dirty="0" err="1"/>
              <a:t>b_flag</a:t>
            </a:r>
            <a:r>
              <a:rPr lang="en-US" altLang="ko-KR" sz="700" dirty="0"/>
              <a:t>) {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qsort</a:t>
            </a:r>
            <a:r>
              <a:rPr lang="en-US" altLang="ko-KR" sz="700" dirty="0"/>
              <a:t>(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, </a:t>
            </a:r>
            <a:r>
              <a:rPr lang="en-US" altLang="ko-KR" sz="700" dirty="0" err="1"/>
              <a:t>file_count</a:t>
            </a:r>
            <a:r>
              <a:rPr lang="en-US" altLang="ko-KR" sz="700" dirty="0"/>
              <a:t>, </a:t>
            </a:r>
            <a:r>
              <a:rPr lang="en-US" altLang="ko-KR" sz="700" dirty="0" err="1"/>
              <a:t>sizeof</a:t>
            </a:r>
            <a:r>
              <a:rPr lang="en-US" altLang="ko-KR" sz="700" dirty="0"/>
              <a:t>(char *), compare);</a:t>
            </a:r>
          </a:p>
          <a:p>
            <a:r>
              <a:rPr lang="en-US" altLang="ko-KR" sz="700" dirty="0"/>
              <a:t>    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for (</a:t>
            </a:r>
            <a:r>
              <a:rPr lang="en-US" altLang="ko-KR" sz="700" dirty="0" err="1"/>
              <a:t>i</a:t>
            </a:r>
            <a:r>
              <a:rPr lang="en-US" altLang="ko-KR" sz="700" dirty="0"/>
              <a:t> = 0; </a:t>
            </a:r>
            <a:r>
              <a:rPr lang="en-US" altLang="ko-KR" sz="700" dirty="0" err="1"/>
              <a:t>i</a:t>
            </a:r>
            <a:r>
              <a:rPr lang="en-US" altLang="ko-KR" sz="700" dirty="0"/>
              <a:t> &lt; </a:t>
            </a:r>
            <a:r>
              <a:rPr lang="en-US" altLang="ko-KR" sz="700" dirty="0" err="1"/>
              <a:t>file_count</a:t>
            </a:r>
            <a:r>
              <a:rPr lang="en-US" altLang="ko-KR" sz="700" dirty="0"/>
              <a:t>; </a:t>
            </a:r>
            <a:r>
              <a:rPr lang="en-US" altLang="ko-KR" sz="700" dirty="0" err="1"/>
              <a:t>i</a:t>
            </a:r>
            <a:r>
              <a:rPr lang="en-US" altLang="ko-KR" sz="700" dirty="0"/>
              <a:t>++) {</a:t>
            </a:r>
          </a:p>
          <a:p>
            <a:r>
              <a:rPr lang="en-US" altLang="ko-KR" sz="700" dirty="0"/>
              <a:t>        if (</a:t>
            </a:r>
            <a:r>
              <a:rPr lang="en-US" altLang="ko-KR" sz="700" dirty="0" err="1"/>
              <a:t>l_flag</a:t>
            </a:r>
            <a:r>
              <a:rPr lang="en-US" altLang="ko-KR" sz="700" dirty="0"/>
              <a:t>) {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sprintf</a:t>
            </a:r>
            <a:r>
              <a:rPr lang="en-US" altLang="ko-KR" sz="700" dirty="0"/>
              <a:t>(path, "%s/%s", </a:t>
            </a:r>
            <a:r>
              <a:rPr lang="en-US" altLang="ko-KR" sz="700" dirty="0" err="1"/>
              <a:t>dir</a:t>
            </a:r>
            <a:r>
              <a:rPr lang="en-US" altLang="ko-KR" sz="700" dirty="0"/>
              <a:t>, 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]);</a:t>
            </a:r>
          </a:p>
          <a:p>
            <a:r>
              <a:rPr lang="en-US" altLang="ko-KR" sz="700" dirty="0"/>
              <a:t>            if (stat(path, &amp;</a:t>
            </a:r>
            <a:r>
              <a:rPr lang="en-US" altLang="ko-KR" sz="700" dirty="0" err="1"/>
              <a:t>st</a:t>
            </a:r>
            <a:r>
              <a:rPr lang="en-US" altLang="ko-KR" sz="700" dirty="0"/>
              <a:t>) == -1) {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perror</a:t>
            </a:r>
            <a:r>
              <a:rPr lang="en-US" altLang="ko-KR" sz="700" dirty="0"/>
              <a:t>(path);</a:t>
            </a:r>
          </a:p>
          <a:p>
            <a:r>
              <a:rPr lang="en-US" altLang="ko-KR" sz="700" dirty="0"/>
              <a:t>            } else {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display_file_properties</a:t>
            </a:r>
            <a:r>
              <a:rPr lang="en-US" altLang="ko-KR" sz="700" dirty="0"/>
              <a:t>(</a:t>
            </a:r>
            <a:r>
              <a:rPr lang="en-US" altLang="ko-KR" sz="700" dirty="0" err="1"/>
              <a:t>st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        }</a:t>
            </a:r>
          </a:p>
          <a:p>
            <a:r>
              <a:rPr lang="en-US" altLang="ko-KR" sz="700" dirty="0"/>
              <a:t>        }</a:t>
            </a:r>
          </a:p>
          <a:p>
            <a:r>
              <a:rPr lang="en-US" altLang="ko-KR" sz="700" dirty="0"/>
              <a:t>        if (</a:t>
            </a:r>
            <a:r>
              <a:rPr lang="en-US" altLang="ko-KR" sz="700" dirty="0" err="1"/>
              <a:t>i_flag</a:t>
            </a:r>
            <a:r>
              <a:rPr lang="en-US" altLang="ko-KR" sz="700" dirty="0"/>
              <a:t>) {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sprintf</a:t>
            </a:r>
            <a:r>
              <a:rPr lang="en-US" altLang="ko-KR" sz="700" dirty="0"/>
              <a:t>(path, "%s/%s", </a:t>
            </a:r>
            <a:r>
              <a:rPr lang="en-US" altLang="ko-KR" sz="700" dirty="0" err="1"/>
              <a:t>dir</a:t>
            </a:r>
            <a:r>
              <a:rPr lang="en-US" altLang="ko-KR" sz="700" dirty="0"/>
              <a:t>, 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]);</a:t>
            </a:r>
          </a:p>
          <a:p>
            <a:r>
              <a:rPr lang="en-US" altLang="ko-KR" sz="700" dirty="0"/>
              <a:t>            if (stat(path, &amp;</a:t>
            </a:r>
            <a:r>
              <a:rPr lang="en-US" altLang="ko-KR" sz="700" dirty="0" err="1"/>
              <a:t>st</a:t>
            </a:r>
            <a:r>
              <a:rPr lang="en-US" altLang="ko-KR" sz="700" dirty="0"/>
              <a:t>) == -1) {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perror</a:t>
            </a:r>
            <a:r>
              <a:rPr lang="en-US" altLang="ko-KR" sz="700" dirty="0"/>
              <a:t>(path);</a:t>
            </a:r>
          </a:p>
          <a:p>
            <a:r>
              <a:rPr lang="en-US" altLang="ko-KR" sz="700" dirty="0"/>
              <a:t>            } else {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("%</a:t>
            </a:r>
            <a:r>
              <a:rPr lang="en-US" altLang="ko-KR" sz="700" dirty="0" err="1"/>
              <a:t>lu</a:t>
            </a:r>
            <a:r>
              <a:rPr lang="en-US" altLang="ko-KR" sz="700" dirty="0"/>
              <a:t> ", (unsigned long)</a:t>
            </a:r>
            <a:r>
              <a:rPr lang="en-US" altLang="ko-KR" sz="700" dirty="0" err="1"/>
              <a:t>st.st_ino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        }</a:t>
            </a:r>
          </a:p>
          <a:p>
            <a:r>
              <a:rPr lang="en-US" altLang="ko-KR" sz="700" dirty="0"/>
              <a:t>        }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("%s\n", 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]);</a:t>
            </a:r>
          </a:p>
          <a:p>
            <a:r>
              <a:rPr lang="en-US" altLang="ko-KR" sz="700" dirty="0"/>
              <a:t>    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for (</a:t>
            </a:r>
            <a:r>
              <a:rPr lang="en-US" altLang="ko-KR" sz="700" dirty="0" err="1"/>
              <a:t>i</a:t>
            </a:r>
            <a:r>
              <a:rPr lang="en-US" altLang="ko-KR" sz="700" dirty="0"/>
              <a:t> = 0; </a:t>
            </a:r>
            <a:r>
              <a:rPr lang="en-US" altLang="ko-KR" sz="700" dirty="0" err="1"/>
              <a:t>i</a:t>
            </a:r>
            <a:r>
              <a:rPr lang="en-US" altLang="ko-KR" sz="700" dirty="0"/>
              <a:t> &lt; </a:t>
            </a:r>
            <a:r>
              <a:rPr lang="en-US" altLang="ko-KR" sz="700" dirty="0" err="1"/>
              <a:t>file_count</a:t>
            </a:r>
            <a:r>
              <a:rPr lang="en-US" altLang="ko-KR" sz="700" dirty="0"/>
              <a:t>; </a:t>
            </a:r>
            <a:r>
              <a:rPr lang="en-US" altLang="ko-KR" sz="700" dirty="0" err="1"/>
              <a:t>i</a:t>
            </a:r>
            <a:r>
              <a:rPr lang="en-US" altLang="ko-KR" sz="700" dirty="0"/>
              <a:t>++) {</a:t>
            </a:r>
          </a:p>
          <a:p>
            <a:r>
              <a:rPr lang="en-US" altLang="ko-KR" sz="700" dirty="0"/>
              <a:t>        free(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]);</a:t>
            </a:r>
          </a:p>
          <a:p>
            <a:r>
              <a:rPr lang="en-US" altLang="ko-KR" sz="700" dirty="0"/>
              <a:t>    }</a:t>
            </a:r>
          </a:p>
          <a:p>
            <a:r>
              <a:rPr lang="en-US" altLang="ko-KR" sz="700" dirty="0"/>
              <a:t>    free(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closedir</a:t>
            </a:r>
            <a:r>
              <a:rPr lang="en-US" altLang="ko-KR" sz="700" dirty="0"/>
              <a:t>(</a:t>
            </a:r>
            <a:r>
              <a:rPr lang="en-US" altLang="ko-KR" sz="700" dirty="0" err="1"/>
              <a:t>dp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exit(0);</a:t>
            </a:r>
          </a:p>
          <a:p>
            <a:r>
              <a:rPr lang="en-US" altLang="ko-KR" sz="700" dirty="0"/>
              <a:t>}</a:t>
            </a:r>
          </a:p>
          <a:p>
            <a:endParaRPr lang="en-US" altLang="ko-KR" sz="700" dirty="0"/>
          </a:p>
          <a:p>
            <a:r>
              <a:rPr lang="en-US" altLang="ko-KR" sz="700" dirty="0"/>
              <a:t>void </a:t>
            </a:r>
            <a:r>
              <a:rPr lang="en-US" altLang="ko-KR" sz="700" dirty="0" err="1"/>
              <a:t>display_file_properties</a:t>
            </a:r>
            <a:r>
              <a:rPr lang="en-US" altLang="ko-KR" sz="700" dirty="0"/>
              <a:t>(struct stat </a:t>
            </a:r>
            <a:r>
              <a:rPr lang="en-US" altLang="ko-KR" sz="700" dirty="0" err="1"/>
              <a:t>file_stat</a:t>
            </a:r>
            <a:r>
              <a:rPr lang="en-US" altLang="ko-KR" sz="700" dirty="0"/>
              <a:t>) {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S_IRUSR) ? "r"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S_IWUSR) ? "w"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S_IXUSR) ? "x"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S_IRGRP) ? "r"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S_IWGRP) ? "w"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S_IXGRP) ? "x"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S_IROTH) ? "r"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S_IWOTH) ? "w" : "-");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((</a:t>
            </a:r>
            <a:r>
              <a:rPr lang="en-US" altLang="ko-KR" sz="700" dirty="0" err="1"/>
              <a:t>file_stat.st_mode</a:t>
            </a:r>
            <a:r>
              <a:rPr lang="en-US" altLang="ko-KR" sz="700" dirty="0"/>
              <a:t> &amp; S_IXOTH) ? "x" : "-");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 %</a:t>
            </a:r>
            <a:r>
              <a:rPr lang="en-US" altLang="ko-KR" sz="700" dirty="0" err="1"/>
              <a:t>ld</a:t>
            </a:r>
            <a:r>
              <a:rPr lang="en-US" altLang="ko-KR" sz="700" dirty="0"/>
              <a:t> ", </a:t>
            </a:r>
            <a:r>
              <a:rPr lang="en-US" altLang="ko-KR" sz="700" dirty="0" err="1"/>
              <a:t>file_stat.st_nlink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("%d %d ", </a:t>
            </a:r>
            <a:r>
              <a:rPr lang="en-US" altLang="ko-KR" sz="700" dirty="0" err="1"/>
              <a:t>file_stat.st_uid</a:t>
            </a:r>
            <a:r>
              <a:rPr lang="en-US" altLang="ko-KR" sz="700" dirty="0"/>
              <a:t>, </a:t>
            </a:r>
            <a:r>
              <a:rPr lang="en-US" altLang="ko-KR" sz="700" dirty="0" err="1"/>
              <a:t>file_stat.st_gid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("%</a:t>
            </a:r>
            <a:r>
              <a:rPr lang="en-US" altLang="ko-KR" sz="700" dirty="0" err="1"/>
              <a:t>ld</a:t>
            </a:r>
            <a:r>
              <a:rPr lang="en-US" altLang="ko-KR" sz="700" dirty="0"/>
              <a:t> ", </a:t>
            </a:r>
            <a:r>
              <a:rPr lang="en-US" altLang="ko-KR" sz="700" dirty="0" err="1"/>
              <a:t>file_stat.st_size</a:t>
            </a:r>
            <a:r>
              <a:rPr lang="en-US" altLang="ko-KR" sz="700" dirty="0"/>
              <a:t>);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printf</a:t>
            </a:r>
            <a:r>
              <a:rPr lang="en-US" altLang="ko-KR" sz="700" dirty="0"/>
              <a:t>(" ");</a:t>
            </a:r>
          </a:p>
          <a:p>
            <a:r>
              <a:rPr lang="en-US" altLang="ko-KR" sz="700" dirty="0"/>
              <a:t>}</a:t>
            </a:r>
            <a:endParaRPr lang="ko-KR" alt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083A1-1059-0888-D352-B6162CBD1B20}"/>
              </a:ext>
            </a:extLst>
          </p:cNvPr>
          <p:cNvSpPr txBox="1"/>
          <p:nvPr/>
        </p:nvSpPr>
        <p:spPr>
          <a:xfrm>
            <a:off x="218114" y="1261370"/>
            <a:ext cx="293148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&lt;sys/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types.h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&lt;sys/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stat.h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dirent.h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stdio.h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stdlib.h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unistd.h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getopt.h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#include &lt;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string.h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void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display_file_properties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(struct stat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file_stat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 compare(const void *a, const void *b)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return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strcmp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(*(const char **)a, *(const char **)b);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 main(int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argc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char **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DIR *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dp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char *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dir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struct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dirent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*d;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struct stat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char path[BUFSIZ+1];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long_option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l_flag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b_flag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a_flag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i_flag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file_count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0;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int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static struct option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long_options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[] =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{"long",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no_argument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0, 'l'},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{"alpha",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no_argument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0, 'b'},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{"almost-all",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no_argument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0, 'A'},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{"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inode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no_argument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0, '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'},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{0, 0, 0, 0}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};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1E40C-FB6C-C4A6-A236-929BBC71DAFD}"/>
              </a:ext>
            </a:extLst>
          </p:cNvPr>
          <p:cNvSpPr txBox="1"/>
          <p:nvPr/>
        </p:nvSpPr>
        <p:spPr>
          <a:xfrm>
            <a:off x="2973027" y="826093"/>
            <a:ext cx="5857875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while ((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long_option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getopt_long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argc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"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lbAi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",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long_options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0)) != -1)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switch (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long_option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case 'l':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l_flag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case 'b':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b_flag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break;</a:t>
            </a:r>
            <a:endParaRPr kumimoji="0" lang="en-US" altLang="ko-KR" sz="7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case 'A':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a_flag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case '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':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i_flag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break;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default: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사용법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%s [options] &lt;directory&gt;\n",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argv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[0]);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("\n-l, --long\t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파일의 자세한 정보를 출력한다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("-b, --alpha\t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파일 이름을 알파벳 순서대로 정렬하여 출력한다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("-A, --almost-all\t .(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디렉터리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..(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상위 디렉터리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제외한 거의 모든 항목을 출력한다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printf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("-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--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inode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\t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파일의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inode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번호를 함께 출력한다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.\n");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}</a:t>
            </a:r>
          </a:p>
          <a:p>
            <a:r>
              <a:rPr lang="en-US" altLang="ko-KR" sz="700" dirty="0"/>
              <a:t>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if (</a:t>
            </a:r>
            <a:r>
              <a:rPr lang="en-US" altLang="ko-KR" sz="700" dirty="0" err="1"/>
              <a:t>argc</a:t>
            </a:r>
            <a:r>
              <a:rPr lang="en-US" altLang="ko-KR" sz="700" dirty="0"/>
              <a:t> - </a:t>
            </a:r>
            <a:r>
              <a:rPr lang="en-US" altLang="ko-KR" sz="700" dirty="0" err="1"/>
              <a:t>optind</a:t>
            </a:r>
            <a:r>
              <a:rPr lang="en-US" altLang="ko-KR" sz="700" dirty="0"/>
              <a:t> == 0) {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dir</a:t>
            </a:r>
            <a:r>
              <a:rPr lang="en-US" altLang="ko-KR" sz="700" dirty="0"/>
              <a:t> = ".";</a:t>
            </a:r>
          </a:p>
          <a:p>
            <a:r>
              <a:rPr lang="en-US" altLang="ko-KR" sz="700" dirty="0"/>
              <a:t>    } else {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dir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argv</a:t>
            </a:r>
            <a:r>
              <a:rPr lang="en-US" altLang="ko-KR" sz="700" dirty="0"/>
              <a:t>[</a:t>
            </a:r>
            <a:r>
              <a:rPr lang="en-US" altLang="ko-KR" sz="700" dirty="0" err="1"/>
              <a:t>optind</a:t>
            </a:r>
            <a:r>
              <a:rPr lang="en-US" altLang="ko-KR" sz="700" dirty="0"/>
              <a:t>];</a:t>
            </a:r>
          </a:p>
          <a:p>
            <a:r>
              <a:rPr lang="en-US" altLang="ko-KR" sz="700" dirty="0"/>
              <a:t>    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if ((</a:t>
            </a:r>
            <a:r>
              <a:rPr lang="en-US" altLang="ko-KR" sz="700" dirty="0" err="1"/>
              <a:t>dp</a:t>
            </a:r>
            <a:r>
              <a:rPr lang="en-US" altLang="ko-KR" sz="700" dirty="0"/>
              <a:t> = </a:t>
            </a:r>
            <a:r>
              <a:rPr lang="en-US" altLang="ko-KR" sz="700" dirty="0" err="1"/>
              <a:t>opendir</a:t>
            </a:r>
            <a:r>
              <a:rPr lang="en-US" altLang="ko-KR" sz="700" dirty="0"/>
              <a:t>(</a:t>
            </a:r>
            <a:r>
              <a:rPr lang="en-US" altLang="ko-KR" sz="700" dirty="0" err="1"/>
              <a:t>dir</a:t>
            </a:r>
            <a:r>
              <a:rPr lang="en-US" altLang="ko-KR" sz="700" dirty="0"/>
              <a:t>)) == NULL) {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perror</a:t>
            </a:r>
            <a:r>
              <a:rPr lang="en-US" altLang="ko-KR" sz="700" dirty="0"/>
              <a:t>(</a:t>
            </a:r>
            <a:r>
              <a:rPr lang="en-US" altLang="ko-KR" sz="700" dirty="0" err="1"/>
              <a:t>dir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while ((d = </a:t>
            </a:r>
            <a:r>
              <a:rPr lang="en-US" altLang="ko-KR" sz="700" dirty="0" err="1"/>
              <a:t>readdir</a:t>
            </a:r>
            <a:r>
              <a:rPr lang="en-US" altLang="ko-KR" sz="700" dirty="0"/>
              <a:t>(</a:t>
            </a:r>
            <a:r>
              <a:rPr lang="en-US" altLang="ko-KR" sz="700" dirty="0" err="1"/>
              <a:t>dp</a:t>
            </a:r>
            <a:r>
              <a:rPr lang="en-US" altLang="ko-KR" sz="700" dirty="0"/>
              <a:t>)) != NULL) {</a:t>
            </a:r>
          </a:p>
          <a:p>
            <a:r>
              <a:rPr lang="en-US" altLang="ko-KR" sz="700" dirty="0"/>
              <a:t>        if (</a:t>
            </a:r>
            <a:r>
              <a:rPr lang="en-US" altLang="ko-KR" sz="700" dirty="0" err="1"/>
              <a:t>a_flag</a:t>
            </a:r>
            <a:r>
              <a:rPr lang="en-US" altLang="ko-KR" sz="700" dirty="0"/>
              <a:t> &amp;&amp; (</a:t>
            </a:r>
            <a:r>
              <a:rPr lang="en-US" altLang="ko-KR" sz="700" dirty="0" err="1"/>
              <a:t>strcmp</a:t>
            </a:r>
            <a:r>
              <a:rPr lang="en-US" altLang="ko-KR" sz="700" dirty="0"/>
              <a:t>(d-&gt;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, ".") == 0 || </a:t>
            </a:r>
            <a:r>
              <a:rPr lang="en-US" altLang="ko-KR" sz="700" dirty="0" err="1"/>
              <a:t>strcmp</a:t>
            </a:r>
            <a:r>
              <a:rPr lang="en-US" altLang="ko-KR" sz="700" dirty="0"/>
              <a:t>(d-&gt;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, "..") == 0)) {</a:t>
            </a:r>
          </a:p>
          <a:p>
            <a:r>
              <a:rPr lang="en-US" altLang="ko-KR" sz="700" dirty="0"/>
              <a:t>            continue;</a:t>
            </a:r>
          </a:p>
          <a:p>
            <a:r>
              <a:rPr lang="en-US" altLang="ko-KR" sz="700" dirty="0"/>
              <a:t>        }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file_count</a:t>
            </a:r>
            <a:r>
              <a:rPr lang="en-US" altLang="ko-KR" sz="700" dirty="0"/>
              <a:t>++;</a:t>
            </a:r>
          </a:p>
          <a:p>
            <a:r>
              <a:rPr lang="en-US" altLang="ko-KR" sz="700" dirty="0"/>
              <a:t>    }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char **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 = malloc(</a:t>
            </a:r>
            <a:r>
              <a:rPr lang="en-US" altLang="ko-KR" sz="700" dirty="0" err="1"/>
              <a:t>file_count</a:t>
            </a:r>
            <a:r>
              <a:rPr lang="en-US" altLang="ko-KR" sz="700" dirty="0"/>
              <a:t> * </a:t>
            </a:r>
            <a:r>
              <a:rPr lang="en-US" altLang="ko-KR" sz="700" dirty="0" err="1"/>
              <a:t>sizeof</a:t>
            </a:r>
            <a:r>
              <a:rPr lang="en-US" altLang="ko-KR" sz="700" dirty="0"/>
              <a:t>(char *));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rewinddir</a:t>
            </a:r>
            <a:r>
              <a:rPr lang="en-US" altLang="ko-KR" sz="700" dirty="0"/>
              <a:t>(</a:t>
            </a:r>
            <a:r>
              <a:rPr lang="en-US" altLang="ko-KR" sz="700" dirty="0" err="1"/>
              <a:t>dp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i</a:t>
            </a:r>
            <a:r>
              <a:rPr lang="en-US" altLang="ko-KR" sz="700" dirty="0"/>
              <a:t> = 0;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while ((d = </a:t>
            </a:r>
            <a:r>
              <a:rPr lang="en-US" altLang="ko-KR" sz="700" dirty="0" err="1"/>
              <a:t>readdir</a:t>
            </a:r>
            <a:r>
              <a:rPr lang="en-US" altLang="ko-KR" sz="700" dirty="0"/>
              <a:t>(</a:t>
            </a:r>
            <a:r>
              <a:rPr lang="en-US" altLang="ko-KR" sz="700" dirty="0" err="1"/>
              <a:t>dp</a:t>
            </a:r>
            <a:r>
              <a:rPr lang="en-US" altLang="ko-KR" sz="700" dirty="0"/>
              <a:t>)) != NULL) {</a:t>
            </a:r>
          </a:p>
          <a:p>
            <a:r>
              <a:rPr lang="en-US" altLang="ko-KR" sz="700" dirty="0"/>
              <a:t>        if (</a:t>
            </a:r>
            <a:r>
              <a:rPr lang="en-US" altLang="ko-KR" sz="700" dirty="0" err="1"/>
              <a:t>a_flag</a:t>
            </a:r>
            <a:r>
              <a:rPr lang="en-US" altLang="ko-KR" sz="700" dirty="0"/>
              <a:t> &amp;&amp; (</a:t>
            </a:r>
            <a:r>
              <a:rPr lang="en-US" altLang="ko-KR" sz="700" dirty="0" err="1"/>
              <a:t>strcmp</a:t>
            </a:r>
            <a:r>
              <a:rPr lang="en-US" altLang="ko-KR" sz="700" dirty="0"/>
              <a:t>(d-&gt;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, ".") == 0 || </a:t>
            </a:r>
            <a:r>
              <a:rPr lang="en-US" altLang="ko-KR" sz="700" dirty="0" err="1"/>
              <a:t>strcmp</a:t>
            </a:r>
            <a:r>
              <a:rPr lang="en-US" altLang="ko-KR" sz="700" dirty="0"/>
              <a:t>(d-&gt;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, "..") == 0)) {</a:t>
            </a:r>
          </a:p>
          <a:p>
            <a:r>
              <a:rPr lang="en-US" altLang="ko-KR" sz="700" dirty="0"/>
              <a:t>            continue;</a:t>
            </a:r>
          </a:p>
          <a:p>
            <a:r>
              <a:rPr lang="en-US" altLang="ko-KR" sz="700" dirty="0"/>
              <a:t>        }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 = malloc(</a:t>
            </a:r>
            <a:r>
              <a:rPr lang="en-US" altLang="ko-KR" sz="700" dirty="0" err="1"/>
              <a:t>strlen</a:t>
            </a:r>
            <a:r>
              <a:rPr lang="en-US" altLang="ko-KR" sz="700" dirty="0"/>
              <a:t>(d-&gt;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) + 1);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strcpy</a:t>
            </a:r>
            <a:r>
              <a:rPr lang="en-US" altLang="ko-KR" sz="700" dirty="0"/>
              <a:t>(</a:t>
            </a:r>
            <a:r>
              <a:rPr lang="en-US" altLang="ko-KR" sz="700" dirty="0" err="1"/>
              <a:t>file_list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], d-&gt;</a:t>
            </a:r>
            <a:r>
              <a:rPr lang="en-US" altLang="ko-KR" sz="700" dirty="0" err="1"/>
              <a:t>d_name</a:t>
            </a:r>
            <a:r>
              <a:rPr lang="en-US" altLang="ko-KR" sz="700" dirty="0"/>
              <a:t>);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i</a:t>
            </a:r>
            <a:r>
              <a:rPr lang="en-US" altLang="ko-KR" sz="700" dirty="0"/>
              <a:t>++;</a:t>
            </a:r>
          </a:p>
          <a:p>
            <a:r>
              <a:rPr lang="en-US" altLang="ko-KR" sz="700" dirty="0"/>
              <a:t>    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3263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05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6E94F7-965D-4F3D-6BDB-73A137D4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50" y="1249607"/>
            <a:ext cx="6626453" cy="1468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6280D-E109-EF5A-AB12-43C899CB661E}"/>
              </a:ext>
            </a:extLst>
          </p:cNvPr>
          <p:cNvSpPr txBox="1"/>
          <p:nvPr/>
        </p:nvSpPr>
        <p:spPr>
          <a:xfrm>
            <a:off x="2139386" y="2608253"/>
            <a:ext cx="9542997" cy="281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--long / -l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자세한 정보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--alpha / -b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알파벳 순으로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--almost-all / -A		: .(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디렉토리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..(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상위디렉토리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제외하여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inode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-I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파일의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inode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번호를 함께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202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05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0A0D66-7D5E-8EE9-3371-36485185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605579"/>
            <a:ext cx="3505418" cy="48360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28DD33-F902-9DFC-9CC5-177756D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26" y="1450312"/>
            <a:ext cx="3791479" cy="48298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D8F638-5A00-BD11-D773-3605E84E373E}"/>
              </a:ext>
            </a:extLst>
          </p:cNvPr>
          <p:cNvSpPr txBox="1"/>
          <p:nvPr/>
        </p:nvSpPr>
        <p:spPr>
          <a:xfrm>
            <a:off x="448241" y="11439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7C04EC-F9CC-C5CB-44AA-F62CC6E1F40C}"/>
              </a:ext>
            </a:extLst>
          </p:cNvPr>
          <p:cNvSpPr txBox="1"/>
          <p:nvPr/>
        </p:nvSpPr>
        <p:spPr>
          <a:xfrm>
            <a:off x="6827705" y="997127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-l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25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05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32E7D1-5E32-E802-3036-999B5705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0" y="1442921"/>
            <a:ext cx="4153480" cy="4791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7BFF76-EC2B-97C7-3740-48B31EBAD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850" y="1433395"/>
            <a:ext cx="3753374" cy="4810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6B9C87-A3B4-760E-3B27-8069B96B17A7}"/>
              </a:ext>
            </a:extLst>
          </p:cNvPr>
          <p:cNvSpPr txBox="1"/>
          <p:nvPr/>
        </p:nvSpPr>
        <p:spPr>
          <a:xfrm>
            <a:off x="559554" y="981255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-b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C871D-A984-9402-10B4-127061389666}"/>
              </a:ext>
            </a:extLst>
          </p:cNvPr>
          <p:cNvSpPr txBox="1"/>
          <p:nvPr/>
        </p:nvSpPr>
        <p:spPr>
          <a:xfrm>
            <a:off x="6827705" y="997127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265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805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list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8C539-A868-3406-73BC-2111292E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14" y="1533980"/>
            <a:ext cx="4591691" cy="4629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5B3A19-B5CA-13F4-B8D5-970A7820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8" y="1505401"/>
            <a:ext cx="3553321" cy="465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65CE0-27CF-42F4-B3D5-0302AC556C8E}"/>
              </a:ext>
            </a:extLst>
          </p:cNvPr>
          <p:cNvSpPr txBox="1"/>
          <p:nvPr/>
        </p:nvSpPr>
        <p:spPr>
          <a:xfrm>
            <a:off x="6827705" y="997127"/>
            <a:ext cx="192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lbAi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7F432-B732-5E05-1E21-9843E6F935C6}"/>
              </a:ext>
            </a:extLst>
          </p:cNvPr>
          <p:cNvSpPr txBox="1"/>
          <p:nvPr/>
        </p:nvSpPr>
        <p:spPr>
          <a:xfrm>
            <a:off x="559554" y="997126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splist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325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01336" y="179762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170E5-95E2-3A16-841F-F44867F72372}"/>
              </a:ext>
            </a:extLst>
          </p:cNvPr>
          <p:cNvSpPr txBox="1"/>
          <p:nvPr/>
        </p:nvSpPr>
        <p:spPr>
          <a:xfrm>
            <a:off x="236290" y="1214903"/>
            <a:ext cx="117194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ai.com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https://wrtn.ai/</a:t>
            </a:r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sz="8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교수님강의자료</a:t>
            </a:r>
            <a:r>
              <a:rPr lang="ko-KR" altLang="en-US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8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학우님들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발표자료</a:t>
            </a:r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https://server-talk.tistory.com/394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https://coding-factory.tistory.com/748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https://coding-factory.tistory.com/751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https://shaeod.tistory.com/663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https://iksflow.tistory.com/83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https://rhrhth23.tistory.com/47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https://www.lesstif.com/lpt/directory-linux-mkdir-95880384.html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https://coding-factory.tistory.com/753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https://rhrhth23.tistory.com/19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https://junshim.github.io/linux%20kernel%20study/Add_a_New_System_Call/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https://leeeeye321.tistory.com/222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sz="8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https://jframework.tistory.com/6</a:t>
            </a:r>
          </a:p>
          <a:p>
            <a:pPr latinLnBrk="1"/>
            <a:endParaRPr lang="en-US" altLang="ko-KR" sz="80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372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D8DC9-4096-49A0-2D25-B50B32385B88}"/>
              </a:ext>
            </a:extLst>
          </p:cNvPr>
          <p:cNvSpPr txBox="1"/>
          <p:nvPr/>
        </p:nvSpPr>
        <p:spPr>
          <a:xfrm>
            <a:off x="3558369" y="1718695"/>
            <a:ext cx="20056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mv</a:t>
            </a:r>
          </a:p>
          <a:p>
            <a:pPr marL="514350" indent="-514350">
              <a:buAutoNum type="arabicPeriod"/>
            </a:pP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</a:t>
            </a:r>
          </a:p>
          <a:p>
            <a:pPr marL="514350" indent="-514350">
              <a:buAutoNum type="arabicPeriod"/>
            </a:pP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mkdir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rmdir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2AE50-481B-6458-8706-3B0E19576298}"/>
              </a:ext>
            </a:extLst>
          </p:cNvPr>
          <p:cNvSpPr txBox="1"/>
          <p:nvPr/>
        </p:nvSpPr>
        <p:spPr>
          <a:xfrm>
            <a:off x="6267799" y="1705597"/>
            <a:ext cx="29628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chmod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clear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touch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file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list</a:t>
            </a:r>
          </a:p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12 .</a:t>
            </a: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pwd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92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5519B-D1FC-F97B-36EB-DBC9AC33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" y="1533979"/>
            <a:ext cx="11695855" cy="640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8C083F-2E57-AA42-2CBD-DF17FEB56D35}"/>
              </a:ext>
            </a:extLst>
          </p:cNvPr>
          <p:cNvSpPr txBox="1"/>
          <p:nvPr/>
        </p:nvSpPr>
        <p:spPr>
          <a:xfrm>
            <a:off x="2139386" y="2608253"/>
            <a:ext cx="7199407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--count / -c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--one-line / -o			: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한줄로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--line-number / -l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라인번호 부여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--no-double-empty-lines / -d	: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두칸이상의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\n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하나로 변경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--show-tap-as-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caretI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-T	: tap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^I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문자로 변경</a:t>
            </a:r>
          </a:p>
        </p:txBody>
      </p:sp>
    </p:spTree>
    <p:extLst>
      <p:ext uri="{BB962C8B-B14F-4D97-AF65-F5344CB8AC3E}">
        <p14:creationId xmlns:p14="http://schemas.microsoft.com/office/powerpoint/2010/main" val="63559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022BA0-4A79-549E-D241-A5C15A75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3" y="1494824"/>
            <a:ext cx="4071950" cy="1934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46E128-D63F-9F91-C912-3ED846F9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86" y="1410868"/>
            <a:ext cx="3762900" cy="1924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263BE2-89ED-5786-8C0E-C71B871F6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3" y="4738365"/>
            <a:ext cx="3543795" cy="333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B40C7-F5C0-0AFF-8C96-F73F6FEACDCD}"/>
              </a:ext>
            </a:extLst>
          </p:cNvPr>
          <p:cNvSpPr txBox="1"/>
          <p:nvPr/>
        </p:nvSpPr>
        <p:spPr>
          <a:xfrm>
            <a:off x="351277" y="949203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881E-9A2B-F901-63DD-F126FA9F1736}"/>
              </a:ext>
            </a:extLst>
          </p:cNvPr>
          <p:cNvSpPr txBox="1"/>
          <p:nvPr/>
        </p:nvSpPr>
        <p:spPr>
          <a:xfrm>
            <a:off x="218114" y="4097730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-o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D0B1F-EF0A-4475-5301-CE88359A4ED2}"/>
              </a:ext>
            </a:extLst>
          </p:cNvPr>
          <p:cNvSpPr txBox="1"/>
          <p:nvPr/>
        </p:nvSpPr>
        <p:spPr>
          <a:xfrm>
            <a:off x="7131348" y="91386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-c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98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519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</a:t>
            </a:r>
            <a:r>
              <a:rPr lang="ko-KR" altLang="en-US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B73445-D797-09AB-9321-002EE7743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7" y="1533977"/>
            <a:ext cx="3801005" cy="16194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BEDC4-BE71-D14F-E932-13382EDE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88" y="1558752"/>
            <a:ext cx="3610479" cy="9050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C1DDF0-64F0-0AFB-4246-4FAB9AF1C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77" y="4390060"/>
            <a:ext cx="3858163" cy="1590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2F6D17-FD99-6C8C-AE58-A7831F807075}"/>
              </a:ext>
            </a:extLst>
          </p:cNvPr>
          <p:cNvSpPr txBox="1"/>
          <p:nvPr/>
        </p:nvSpPr>
        <p:spPr>
          <a:xfrm>
            <a:off x="351277" y="949203"/>
            <a:ext cx="26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-l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5C75E-82DE-66EC-9EDB-838F86E3526F}"/>
              </a:ext>
            </a:extLst>
          </p:cNvPr>
          <p:cNvSpPr txBox="1"/>
          <p:nvPr/>
        </p:nvSpPr>
        <p:spPr>
          <a:xfrm>
            <a:off x="351277" y="3861336"/>
            <a:ext cx="2725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-T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FD640-D588-FF17-CD5B-2BF54834453E}"/>
              </a:ext>
            </a:extLst>
          </p:cNvPr>
          <p:cNvSpPr txBox="1"/>
          <p:nvPr/>
        </p:nvSpPr>
        <p:spPr>
          <a:xfrm>
            <a:off x="6504214" y="1098841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spcat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0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cp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84631-D510-8FEC-A71F-2EC059F6A3F6}"/>
              </a:ext>
            </a:extLst>
          </p:cNvPr>
          <p:cNvSpPr txBox="1"/>
          <p:nvPr/>
        </p:nvSpPr>
        <p:spPr>
          <a:xfrm>
            <a:off x="474784" y="1046041"/>
            <a:ext cx="6115574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stdio.h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string.h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getopt.h</a:t>
            </a:r>
            <a:r>
              <a:rPr lang="en-US" altLang="ko-KR" sz="1000" dirty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int main(int </a:t>
            </a:r>
            <a:r>
              <a:rPr lang="en-US" altLang="ko-KR" sz="1000" dirty="0" err="1"/>
              <a:t>argc</a:t>
            </a:r>
            <a:r>
              <a:rPr lang="en-US" altLang="ko-KR" sz="1000" dirty="0"/>
              <a:t>, char *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[]) {</a:t>
            </a:r>
          </a:p>
          <a:p>
            <a:r>
              <a:rPr lang="en-US" altLang="ko-KR" sz="1000" dirty="0"/>
              <a:t>    char c;</a:t>
            </a:r>
          </a:p>
          <a:p>
            <a:r>
              <a:rPr lang="en-US" altLang="ko-KR" sz="1000" dirty="0"/>
              <a:t>    FILE *fp1, *fp2;</a:t>
            </a:r>
          </a:p>
          <a:p>
            <a:r>
              <a:rPr lang="en-US" altLang="ko-KR" sz="1000" dirty="0"/>
              <a:t>    int verbose = 0;</a:t>
            </a:r>
          </a:p>
          <a:p>
            <a:r>
              <a:rPr lang="en-US" altLang="ko-KR" sz="1000" dirty="0"/>
              <a:t>    int interactive = 0;</a:t>
            </a:r>
          </a:p>
          <a:p>
            <a:r>
              <a:rPr lang="en-US" altLang="ko-KR" sz="1000" dirty="0"/>
              <a:t>    int opt;</a:t>
            </a:r>
          </a:p>
          <a:p>
            <a:r>
              <a:rPr lang="en-US" altLang="ko-KR" sz="1000" dirty="0"/>
              <a:t>    static struct option </a:t>
            </a:r>
            <a:r>
              <a:rPr lang="en-US" altLang="ko-KR" sz="1000" dirty="0" err="1"/>
              <a:t>long_options</a:t>
            </a:r>
            <a:r>
              <a:rPr lang="en-US" altLang="ko-KR" sz="1000" dirty="0"/>
              <a:t>[] = {</a:t>
            </a:r>
          </a:p>
          <a:p>
            <a:r>
              <a:rPr lang="en-US" altLang="ko-KR" sz="1000" dirty="0"/>
              <a:t>        {"verbose", </a:t>
            </a:r>
            <a:r>
              <a:rPr lang="en-US" altLang="ko-KR" sz="1000" dirty="0" err="1"/>
              <a:t>no_argument</a:t>
            </a:r>
            <a:r>
              <a:rPr lang="en-US" altLang="ko-KR" sz="1000" dirty="0"/>
              <a:t>, NULL, 'v'},</a:t>
            </a:r>
          </a:p>
          <a:p>
            <a:r>
              <a:rPr lang="en-US" altLang="ko-KR" sz="1000" dirty="0"/>
              <a:t>        {"interactive", </a:t>
            </a:r>
            <a:r>
              <a:rPr lang="en-US" altLang="ko-KR" sz="1000" dirty="0" err="1"/>
              <a:t>no_argument</a:t>
            </a:r>
            <a:r>
              <a:rPr lang="en-US" altLang="ko-KR" sz="1000" dirty="0"/>
              <a:t>, NULL, '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'},</a:t>
            </a:r>
          </a:p>
          <a:p>
            <a:r>
              <a:rPr lang="en-US" altLang="ko-KR" sz="1000" dirty="0"/>
              <a:t>        {NULL, 0, NULL, 0}</a:t>
            </a:r>
          </a:p>
          <a:p>
            <a:r>
              <a:rPr lang="en-US" altLang="ko-KR" sz="1000" dirty="0"/>
              <a:t>    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while ((opt = </a:t>
            </a:r>
            <a:r>
              <a:rPr lang="en-US" altLang="ko-KR" sz="1000" dirty="0" err="1"/>
              <a:t>getopt_long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argc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, "vi", </a:t>
            </a:r>
            <a:r>
              <a:rPr lang="en-US" altLang="ko-KR" sz="1000" dirty="0" err="1"/>
              <a:t>long_options</a:t>
            </a:r>
            <a:r>
              <a:rPr lang="en-US" altLang="ko-KR" sz="1000" dirty="0"/>
              <a:t>, NULL)) != -1) {</a:t>
            </a:r>
          </a:p>
          <a:p>
            <a:r>
              <a:rPr lang="en-US" altLang="ko-KR" sz="1000" dirty="0"/>
              <a:t>        switch (opt) {</a:t>
            </a:r>
          </a:p>
          <a:p>
            <a:r>
              <a:rPr lang="en-US" altLang="ko-KR" sz="1000" dirty="0"/>
              <a:t>            case 'v':</a:t>
            </a:r>
          </a:p>
          <a:p>
            <a:r>
              <a:rPr lang="en-US" altLang="ko-KR" sz="1000" dirty="0"/>
              <a:t>                verbose = 1;</a:t>
            </a:r>
          </a:p>
          <a:p>
            <a:r>
              <a:rPr lang="en-US" altLang="ko-KR" sz="1000" dirty="0"/>
              <a:t>                break;</a:t>
            </a:r>
          </a:p>
          <a:p>
            <a:r>
              <a:rPr lang="en-US" altLang="ko-KR" sz="1000" dirty="0"/>
              <a:t>            case '</a:t>
            </a:r>
            <a:r>
              <a:rPr lang="en-US" altLang="ko-KR" sz="1000" dirty="0" err="1"/>
              <a:t>i</a:t>
            </a:r>
            <a:r>
              <a:rPr lang="en-US" altLang="ko-KR" sz="1000" dirty="0"/>
              <a:t>':</a:t>
            </a:r>
          </a:p>
          <a:p>
            <a:r>
              <a:rPr lang="en-US" altLang="ko-KR" sz="1000" dirty="0"/>
              <a:t>                interactive = 1;</a:t>
            </a:r>
          </a:p>
          <a:p>
            <a:r>
              <a:rPr lang="en-US" altLang="ko-KR" sz="1000" dirty="0"/>
              <a:t>                break;</a:t>
            </a:r>
          </a:p>
          <a:p>
            <a:r>
              <a:rPr lang="en-US" altLang="ko-KR" sz="1000" dirty="0"/>
              <a:t>            default:</a:t>
            </a:r>
          </a:p>
          <a:p>
            <a:r>
              <a:rPr lang="en-US" altLang="ko-KR" sz="1000" dirty="0"/>
              <a:t>                </a:t>
            </a:r>
            <a:r>
              <a:rPr lang="en-US" altLang="ko-KR" sz="1000" dirty="0" err="1"/>
              <a:t>fprintf</a:t>
            </a:r>
            <a:r>
              <a:rPr lang="en-US" altLang="ko-KR" sz="1000" dirty="0"/>
              <a:t>(stderr, "</a:t>
            </a:r>
            <a:r>
              <a:rPr lang="ko-KR" altLang="en-US" sz="1000" dirty="0"/>
              <a:t>사용법</a:t>
            </a:r>
            <a:r>
              <a:rPr lang="en-US" altLang="ko-KR" sz="1000" dirty="0"/>
              <a:t>: %s [-v] [-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 </a:t>
            </a:r>
            <a:r>
              <a:rPr lang="ko-KR" altLang="en-US" sz="1000" dirty="0"/>
              <a:t>파일</a:t>
            </a:r>
            <a:r>
              <a:rPr lang="en-US" altLang="ko-KR" sz="1000" dirty="0"/>
              <a:t>1 </a:t>
            </a:r>
            <a:r>
              <a:rPr lang="ko-KR" altLang="en-US" sz="1000" dirty="0"/>
              <a:t>파일</a:t>
            </a:r>
            <a:r>
              <a:rPr lang="en-US" altLang="ko-KR" sz="1000" dirty="0"/>
              <a:t>2\n",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[0]);</a:t>
            </a:r>
          </a:p>
          <a:p>
            <a:r>
              <a:rPr lang="en-US" altLang="ko-KR" sz="1000" dirty="0"/>
              <a:t>                return 1;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</a:t>
            </a:r>
            <a:r>
              <a:rPr lang="en-US" altLang="ko-KR" sz="1000" dirty="0" err="1"/>
              <a:t>argc</a:t>
            </a:r>
            <a:r>
              <a:rPr lang="en-US" altLang="ko-KR" sz="1000" dirty="0"/>
              <a:t> - 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 != 2)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fprintf</a:t>
            </a:r>
            <a:r>
              <a:rPr lang="en-US" altLang="ko-KR" sz="1000" dirty="0"/>
              <a:t>(stderr, "</a:t>
            </a:r>
            <a:r>
              <a:rPr lang="ko-KR" altLang="en-US" sz="1000" dirty="0"/>
              <a:t>사용법</a:t>
            </a:r>
            <a:r>
              <a:rPr lang="en-US" altLang="ko-KR" sz="1000" dirty="0"/>
              <a:t>: %s [-v] [-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 </a:t>
            </a:r>
            <a:r>
              <a:rPr lang="ko-KR" altLang="en-US" sz="1000" dirty="0"/>
              <a:t>파일</a:t>
            </a:r>
            <a:r>
              <a:rPr lang="en-US" altLang="ko-KR" sz="1000" dirty="0"/>
              <a:t>1 </a:t>
            </a:r>
            <a:r>
              <a:rPr lang="ko-KR" altLang="en-US" sz="1000" dirty="0"/>
              <a:t>파일</a:t>
            </a:r>
            <a:r>
              <a:rPr lang="en-US" altLang="ko-KR" sz="1000" dirty="0"/>
              <a:t>2\n",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[0]);</a:t>
            </a:r>
          </a:p>
          <a:p>
            <a:r>
              <a:rPr lang="en-US" altLang="ko-KR" sz="1000" dirty="0"/>
              <a:t>        return 1;</a:t>
            </a:r>
          </a:p>
          <a:p>
            <a:r>
              <a:rPr lang="en-US" altLang="ko-KR" sz="1000" dirty="0"/>
              <a:t>    }</a:t>
            </a:r>
          </a:p>
          <a:p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207C5-BBF9-4E0D-FA04-694A34AAB1D9}"/>
              </a:ext>
            </a:extLst>
          </p:cNvPr>
          <p:cNvSpPr txBox="1"/>
          <p:nvPr/>
        </p:nvSpPr>
        <p:spPr>
          <a:xfrm>
            <a:off x="5602166" y="885210"/>
            <a:ext cx="6115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000" dirty="0"/>
          </a:p>
          <a:p>
            <a:r>
              <a:rPr lang="en-US" altLang="ko-KR" sz="1000" dirty="0"/>
              <a:t>    if (interactive) {</a:t>
            </a:r>
          </a:p>
          <a:p>
            <a:r>
              <a:rPr lang="en-US" altLang="ko-KR" sz="1000" dirty="0"/>
              <a:t>        char confirm;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printf</a:t>
            </a:r>
            <a:r>
              <a:rPr lang="en-US" altLang="ko-KR" sz="1000" dirty="0"/>
              <a:t>("</a:t>
            </a:r>
            <a:r>
              <a:rPr lang="ko-KR" altLang="en-US" sz="1000" dirty="0"/>
              <a:t>파일 복사를 </a:t>
            </a:r>
            <a:r>
              <a:rPr lang="ko-KR" altLang="en-US" sz="1000" dirty="0" err="1"/>
              <a:t>진행하시겠습니까</a:t>
            </a:r>
            <a:r>
              <a:rPr lang="en-US" altLang="ko-KR" sz="1000" dirty="0"/>
              <a:t>? (y/n): ");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scanf</a:t>
            </a:r>
            <a:r>
              <a:rPr lang="en-US" altLang="ko-KR" sz="1000" dirty="0"/>
              <a:t>(" %c", &amp;confirm);</a:t>
            </a:r>
          </a:p>
          <a:p>
            <a:r>
              <a:rPr lang="en-US" altLang="ko-KR" sz="1000" dirty="0"/>
              <a:t>        if (confirm != 'y' &amp;&amp; confirm != 'Y') {</a:t>
            </a:r>
          </a:p>
          <a:p>
            <a:r>
              <a:rPr lang="en-US" altLang="ko-KR" sz="1000" dirty="0"/>
              <a:t>            </a:t>
            </a:r>
            <a:r>
              <a:rPr lang="en-US" altLang="ko-KR" sz="1000" dirty="0" err="1"/>
              <a:t>printf</a:t>
            </a:r>
            <a:r>
              <a:rPr lang="en-US" altLang="ko-KR" sz="1000" dirty="0"/>
              <a:t>("</a:t>
            </a:r>
            <a:r>
              <a:rPr lang="ko-KR" altLang="en-US" sz="1000" dirty="0"/>
              <a:t>복사를 취소합니다</a:t>
            </a:r>
            <a:r>
              <a:rPr lang="en-US" altLang="ko-KR" sz="1000" dirty="0"/>
              <a:t>.\n");</a:t>
            </a:r>
          </a:p>
          <a:p>
            <a:r>
              <a:rPr lang="en-US" altLang="ko-KR" sz="1000" dirty="0"/>
              <a:t>            return 0;</a:t>
            </a:r>
          </a:p>
          <a:p>
            <a:r>
              <a:rPr lang="en-US" altLang="ko-KR" sz="1000" dirty="0"/>
              <a:t>        }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fp1 = </a:t>
            </a:r>
            <a:r>
              <a:rPr lang="en-US" altLang="ko-KR" sz="1000" dirty="0" err="1"/>
              <a:t>fopen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], "r");</a:t>
            </a:r>
          </a:p>
          <a:p>
            <a:r>
              <a:rPr lang="en-US" altLang="ko-KR" sz="1000" dirty="0"/>
              <a:t>    if (fp1 == NULL)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fprintf</a:t>
            </a:r>
            <a:r>
              <a:rPr lang="en-US" altLang="ko-KR" sz="1000" dirty="0"/>
              <a:t>(stderr, "</a:t>
            </a:r>
            <a:r>
              <a:rPr lang="ko-KR" altLang="en-US" sz="1000" dirty="0"/>
              <a:t>파일 </a:t>
            </a:r>
            <a:r>
              <a:rPr lang="en-US" altLang="ko-KR" sz="1000" dirty="0"/>
              <a:t>%s </a:t>
            </a:r>
            <a:r>
              <a:rPr lang="ko-KR" altLang="en-US" sz="1000" dirty="0"/>
              <a:t>열기 오류</a:t>
            </a:r>
            <a:r>
              <a:rPr lang="en-US" altLang="ko-KR" sz="1000" dirty="0"/>
              <a:t>\n",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]);</a:t>
            </a:r>
          </a:p>
          <a:p>
            <a:r>
              <a:rPr lang="en-US" altLang="ko-KR" sz="1000" dirty="0"/>
              <a:t>        return 2;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fp2 = </a:t>
            </a:r>
            <a:r>
              <a:rPr lang="en-US" altLang="ko-KR" sz="1000" dirty="0" err="1"/>
              <a:t>fopen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 + 1], "w");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(verbose)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printf</a:t>
            </a:r>
            <a:r>
              <a:rPr lang="en-US" altLang="ko-KR" sz="1000" dirty="0"/>
              <a:t>("</a:t>
            </a:r>
            <a:r>
              <a:rPr lang="ko-KR" altLang="en-US" sz="1000" dirty="0"/>
              <a:t>복사 시작</a:t>
            </a:r>
            <a:r>
              <a:rPr lang="en-US" altLang="ko-KR" sz="1000" dirty="0"/>
              <a:t>: %s -&gt; %s\n",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],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 + 1]);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while ((c = </a:t>
            </a:r>
            <a:r>
              <a:rPr lang="en-US" altLang="ko-KR" sz="1000" dirty="0" err="1"/>
              <a:t>fgetc</a:t>
            </a:r>
            <a:r>
              <a:rPr lang="en-US" altLang="ko-KR" sz="1000" dirty="0"/>
              <a:t>(fp1)) != EOF)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fputc</a:t>
            </a:r>
            <a:r>
              <a:rPr lang="en-US" altLang="ko-KR" sz="1000" dirty="0"/>
              <a:t>(c, fp2);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fclose</a:t>
            </a:r>
            <a:r>
              <a:rPr lang="en-US" altLang="ko-KR" sz="1000" dirty="0"/>
              <a:t>(fp1);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fclose</a:t>
            </a:r>
            <a:r>
              <a:rPr lang="en-US" altLang="ko-KR" sz="1000" dirty="0"/>
              <a:t>(fp2);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if (verbose)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printf</a:t>
            </a:r>
            <a:r>
              <a:rPr lang="en-US" altLang="ko-KR" sz="1000" dirty="0"/>
              <a:t>("</a:t>
            </a:r>
            <a:r>
              <a:rPr lang="ko-KR" altLang="en-US" sz="1000" dirty="0"/>
              <a:t>복사 완료</a:t>
            </a:r>
            <a:r>
              <a:rPr lang="en-US" altLang="ko-KR" sz="1000" dirty="0"/>
              <a:t>: %s -&gt; %s\n",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], </a:t>
            </a:r>
            <a:r>
              <a:rPr lang="en-US" altLang="ko-KR" sz="1000" dirty="0" err="1"/>
              <a:t>argv</a:t>
            </a:r>
            <a:r>
              <a:rPr lang="en-US" altLang="ko-KR" sz="1000" dirty="0"/>
              <a:t>[</a:t>
            </a:r>
            <a:r>
              <a:rPr lang="en-US" altLang="ko-KR" sz="1000" dirty="0" err="1"/>
              <a:t>optind</a:t>
            </a:r>
            <a:r>
              <a:rPr lang="en-US" altLang="ko-KR" sz="1000" dirty="0"/>
              <a:t> + 1]);</a:t>
            </a:r>
          </a:p>
          <a:p>
            <a:r>
              <a:rPr lang="en-US" altLang="ko-KR" sz="1000" dirty="0"/>
              <a:t>   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return 0;</a:t>
            </a:r>
          </a:p>
          <a:p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299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cp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11FD7-F106-40C7-1B2A-33E1CBD8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60" y="1306882"/>
            <a:ext cx="6327027" cy="8721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959FB9-166A-2A05-9593-B17F87AD9A1F}"/>
              </a:ext>
            </a:extLst>
          </p:cNvPr>
          <p:cNvSpPr txBox="1"/>
          <p:nvPr/>
        </p:nvSpPr>
        <p:spPr>
          <a:xfrm>
            <a:off x="3345086" y="2853690"/>
            <a:ext cx="5501827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[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spcopy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옵션 종류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--verbose / -v	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 출력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--interactive / -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진행여부 질문</a:t>
            </a:r>
          </a:p>
        </p:txBody>
      </p:sp>
    </p:spTree>
    <p:extLst>
      <p:ext uri="{BB962C8B-B14F-4D97-AF65-F5344CB8AC3E}">
        <p14:creationId xmlns:p14="http://schemas.microsoft.com/office/powerpoint/2010/main" val="86151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8497CFD-9EB3-D291-D16E-EB80D6BF9829}"/>
              </a:ext>
            </a:extLst>
          </p:cNvPr>
          <p:cNvCxnSpPr/>
          <p:nvPr/>
        </p:nvCxnSpPr>
        <p:spPr>
          <a:xfrm>
            <a:off x="0" y="826093"/>
            <a:ext cx="7135586" cy="0"/>
          </a:xfrm>
          <a:prstGeom prst="line">
            <a:avLst/>
          </a:prstGeom>
          <a:ln w="6350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0C273-7E13-71D4-502E-3BA409ADF836}"/>
              </a:ext>
            </a:extLst>
          </p:cNvPr>
          <p:cNvCxnSpPr/>
          <p:nvPr/>
        </p:nvCxnSpPr>
        <p:spPr>
          <a:xfrm>
            <a:off x="6504214" y="6682027"/>
            <a:ext cx="5687786" cy="0"/>
          </a:xfrm>
          <a:prstGeom prst="line">
            <a:avLst/>
          </a:prstGeom>
          <a:ln w="63500">
            <a:solidFill>
              <a:srgbClr val="CE7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08C0A2-8B47-F4CA-8BD8-66C96B5F6FC9}"/>
              </a:ext>
            </a:extLst>
          </p:cNvPr>
          <p:cNvSpPr txBox="1"/>
          <p:nvPr/>
        </p:nvSpPr>
        <p:spPr>
          <a:xfrm>
            <a:off x="218114" y="118207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cp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DB822A-476D-EB72-69E4-3B0892FA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4" y="4312681"/>
            <a:ext cx="4496427" cy="695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143F4-A943-3AF8-94EB-3C8D7C2B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43" y="1723409"/>
            <a:ext cx="4439270" cy="8668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EE729-BDA0-AFFD-5465-D9DDDBF0C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27" y="4297461"/>
            <a:ext cx="4686954" cy="704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522B-CEE7-17EE-B40D-9379C9EB5AA1}"/>
              </a:ext>
            </a:extLst>
          </p:cNvPr>
          <p:cNvSpPr txBox="1"/>
          <p:nvPr/>
        </p:nvSpPr>
        <p:spPr>
          <a:xfrm>
            <a:off x="437570" y="1004265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spcopy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1220D-B3ED-6025-A4D3-FD79BACA739B}"/>
              </a:ext>
            </a:extLst>
          </p:cNvPr>
          <p:cNvSpPr txBox="1"/>
          <p:nvPr/>
        </p:nvSpPr>
        <p:spPr>
          <a:xfrm>
            <a:off x="537754" y="3835796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spcopy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BA146-D875-145B-15C0-365FAEAEB9D0}"/>
              </a:ext>
            </a:extLst>
          </p:cNvPr>
          <p:cNvSpPr txBox="1"/>
          <p:nvPr/>
        </p:nvSpPr>
        <p:spPr>
          <a:xfrm>
            <a:off x="6368343" y="1004265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spcopy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13FDB-67BC-76F4-9767-9F578FCBD42D}"/>
              </a:ext>
            </a:extLst>
          </p:cNvPr>
          <p:cNvSpPr txBox="1"/>
          <p:nvPr/>
        </p:nvSpPr>
        <p:spPr>
          <a:xfrm>
            <a:off x="6368343" y="3744670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./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spcopy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-vi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31CC34-CA18-40D3-864D-10857822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487" b="-1"/>
          <a:stretch/>
        </p:blipFill>
        <p:spPr>
          <a:xfrm>
            <a:off x="537754" y="2086278"/>
            <a:ext cx="4048690" cy="3628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605E0F-06A3-E393-07D5-1F2397500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" t="-1" r="-298" b="92488"/>
          <a:stretch/>
        </p:blipFill>
        <p:spPr>
          <a:xfrm>
            <a:off x="537754" y="1723409"/>
            <a:ext cx="4048690" cy="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5158</Words>
  <Application>Microsoft Office PowerPoint</Application>
  <PresentationFormat>와이드스크린</PresentationFormat>
  <Paragraphs>793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나눔고딕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전상훈</dc:creator>
  <cp:lastModifiedBy>전상훈</cp:lastModifiedBy>
  <cp:revision>6</cp:revision>
  <dcterms:created xsi:type="dcterms:W3CDTF">2023-06-11T16:06:42Z</dcterms:created>
  <dcterms:modified xsi:type="dcterms:W3CDTF">2023-06-12T16:24:43Z</dcterms:modified>
</cp:coreProperties>
</file>